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21"/>
  </p:notesMasterIdLst>
  <p:sldIdLst>
    <p:sldId id="257" r:id="rId3"/>
    <p:sldId id="258" r:id="rId4"/>
    <p:sldId id="8414" r:id="rId5"/>
    <p:sldId id="8415" r:id="rId6"/>
    <p:sldId id="260" r:id="rId7"/>
    <p:sldId id="8413" r:id="rId8"/>
    <p:sldId id="8416" r:id="rId9"/>
    <p:sldId id="8417" r:id="rId10"/>
    <p:sldId id="8418" r:id="rId11"/>
    <p:sldId id="8420" r:id="rId12"/>
    <p:sldId id="8419" r:id="rId13"/>
    <p:sldId id="8423" r:id="rId14"/>
    <p:sldId id="8422" r:id="rId15"/>
    <p:sldId id="2076136631" r:id="rId16"/>
    <p:sldId id="2076136634" r:id="rId17"/>
    <p:sldId id="2076136632" r:id="rId18"/>
    <p:sldId id="2076136633" r:id="rId19"/>
    <p:sldId id="8421"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BCF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40F36F6-448E-416E-B132-1BE296CDCD5C}" v="323" dt="2019-08-21T08:22:49.55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003" autoAdjust="0"/>
    <p:restoredTop sz="74138" autoAdjust="0"/>
  </p:normalViewPr>
  <p:slideViewPr>
    <p:cSldViewPr snapToGrid="0">
      <p:cViewPr varScale="1">
        <p:scale>
          <a:sx n="73" d="100"/>
          <a:sy n="73" d="100"/>
        </p:scale>
        <p:origin x="990" y="2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microsoft.com/office/2016/11/relationships/changesInfo" Target="changesInfos/changesInfo1.xml"/><Relationship Id="rId3" Type="http://schemas.openxmlformats.org/officeDocument/2006/relationships/slide" Target="slides/slide1.xml"/><Relationship Id="rId21" Type="http://schemas.openxmlformats.org/officeDocument/2006/relationships/notesMaster" Target="notesMasters/notes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presProps" Target="presProps.xml"/><Relationship Id="rId27"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rah Lean" userId="60efe49c-fdb2-479d-bd36-260f4732f51a" providerId="ADAL" clId="{E40F36F6-448E-416E-B132-1BE296CDCD5C}"/>
    <pc:docChg chg="undo custSel addSld delSld modSld sldOrd">
      <pc:chgData name="Sarah Lean" userId="60efe49c-fdb2-479d-bd36-260f4732f51a" providerId="ADAL" clId="{E40F36F6-448E-416E-B132-1BE296CDCD5C}" dt="2019-09-03T09:38:59.921" v="4682" actId="478"/>
      <pc:docMkLst>
        <pc:docMk/>
      </pc:docMkLst>
      <pc:sldChg chg="modSp">
        <pc:chgData name="Sarah Lean" userId="60efe49c-fdb2-479d-bd36-260f4732f51a" providerId="ADAL" clId="{E40F36F6-448E-416E-B132-1BE296CDCD5C}" dt="2019-08-20T19:36:09.444" v="1993" actId="2711"/>
        <pc:sldMkLst>
          <pc:docMk/>
          <pc:sldMk cId="2167982536" sldId="257"/>
        </pc:sldMkLst>
        <pc:spChg chg="mod">
          <ac:chgData name="Sarah Lean" userId="60efe49c-fdb2-479d-bd36-260f4732f51a" providerId="ADAL" clId="{E40F36F6-448E-416E-B132-1BE296CDCD5C}" dt="2019-08-20T19:36:04.915" v="1992" actId="2711"/>
          <ac:spMkLst>
            <pc:docMk/>
            <pc:sldMk cId="2167982536" sldId="257"/>
            <ac:spMk id="4" creationId="{42116E8D-7ADD-4341-B167-020EB5213038}"/>
          </ac:spMkLst>
        </pc:spChg>
        <pc:spChg chg="mod">
          <ac:chgData name="Sarah Lean" userId="60efe49c-fdb2-479d-bd36-260f4732f51a" providerId="ADAL" clId="{E40F36F6-448E-416E-B132-1BE296CDCD5C}" dt="2019-08-20T19:36:09.444" v="1993" actId="2711"/>
          <ac:spMkLst>
            <pc:docMk/>
            <pc:sldMk cId="2167982536" sldId="257"/>
            <ac:spMk id="5" creationId="{C474358A-B2AB-40FD-B868-155402F21C23}"/>
          </ac:spMkLst>
        </pc:spChg>
      </pc:sldChg>
      <pc:sldChg chg="addSp">
        <pc:chgData name="Sarah Lean" userId="60efe49c-fdb2-479d-bd36-260f4732f51a" providerId="ADAL" clId="{E40F36F6-448E-416E-B132-1BE296CDCD5C}" dt="2019-08-20T18:08:25.745" v="1601"/>
        <pc:sldMkLst>
          <pc:docMk/>
          <pc:sldMk cId="1154332790" sldId="258"/>
        </pc:sldMkLst>
        <pc:spChg chg="add">
          <ac:chgData name="Sarah Lean" userId="60efe49c-fdb2-479d-bd36-260f4732f51a" providerId="ADAL" clId="{E40F36F6-448E-416E-B132-1BE296CDCD5C}" dt="2019-08-20T18:08:25.745" v="1601"/>
          <ac:spMkLst>
            <pc:docMk/>
            <pc:sldMk cId="1154332790" sldId="258"/>
            <ac:spMk id="5" creationId="{4D4CBF3A-7D83-4EF3-B7BF-499CC070DEE3}"/>
          </ac:spMkLst>
        </pc:spChg>
        <pc:spChg chg="add">
          <ac:chgData name="Sarah Lean" userId="60efe49c-fdb2-479d-bd36-260f4732f51a" providerId="ADAL" clId="{E40F36F6-448E-416E-B132-1BE296CDCD5C}" dt="2019-08-20T18:08:25.745" v="1601"/>
          <ac:spMkLst>
            <pc:docMk/>
            <pc:sldMk cId="1154332790" sldId="258"/>
            <ac:spMk id="6" creationId="{D6F4CB49-1DBA-45F5-B1D8-BA6037D66B2D}"/>
          </ac:spMkLst>
        </pc:spChg>
      </pc:sldChg>
      <pc:sldChg chg="del modTransition modNotesTx">
        <pc:chgData name="Sarah Lean" userId="60efe49c-fdb2-479d-bd36-260f4732f51a" providerId="ADAL" clId="{E40F36F6-448E-416E-B132-1BE296CDCD5C}" dt="2019-08-20T14:58:04.591" v="595" actId="47"/>
        <pc:sldMkLst>
          <pc:docMk/>
          <pc:sldMk cId="4175109173" sldId="259"/>
        </pc:sldMkLst>
      </pc:sldChg>
      <pc:sldChg chg="addSp delSp modSp add modTransition modNotesTx">
        <pc:chgData name="Sarah Lean" userId="60efe49c-fdb2-479d-bd36-260f4732f51a" providerId="ADAL" clId="{E40F36F6-448E-416E-B132-1BE296CDCD5C}" dt="2019-08-20T19:35:19.516" v="1987" actId="404"/>
        <pc:sldMkLst>
          <pc:docMk/>
          <pc:sldMk cId="2432796383" sldId="260"/>
        </pc:sldMkLst>
        <pc:spChg chg="add del mod">
          <ac:chgData name="Sarah Lean" userId="60efe49c-fdb2-479d-bd36-260f4732f51a" providerId="ADAL" clId="{E40F36F6-448E-416E-B132-1BE296CDCD5C}" dt="2019-08-20T14:11:26.418" v="104"/>
          <ac:spMkLst>
            <pc:docMk/>
            <pc:sldMk cId="2432796383" sldId="260"/>
            <ac:spMk id="4" creationId="{8C5EEB17-CD26-4C0D-B2BC-ABB556A653D3}"/>
          </ac:spMkLst>
        </pc:spChg>
        <pc:spChg chg="add mod">
          <ac:chgData name="Sarah Lean" userId="60efe49c-fdb2-479d-bd36-260f4732f51a" providerId="ADAL" clId="{E40F36F6-448E-416E-B132-1BE296CDCD5C}" dt="2019-08-20T19:35:19.516" v="1987" actId="404"/>
          <ac:spMkLst>
            <pc:docMk/>
            <pc:sldMk cId="2432796383" sldId="260"/>
            <ac:spMk id="5" creationId="{FBD9523C-AAC4-4EC7-8319-43106BC41F4E}"/>
          </ac:spMkLst>
        </pc:spChg>
        <pc:spChg chg="add mod">
          <ac:chgData name="Sarah Lean" userId="60efe49c-fdb2-479d-bd36-260f4732f51a" providerId="ADAL" clId="{E40F36F6-448E-416E-B132-1BE296CDCD5C}" dt="2019-08-20T18:09:26.764" v="1623" actId="1076"/>
          <ac:spMkLst>
            <pc:docMk/>
            <pc:sldMk cId="2432796383" sldId="260"/>
            <ac:spMk id="6" creationId="{D1628635-AE44-4BB9-B154-3182DE05805D}"/>
          </ac:spMkLst>
        </pc:spChg>
        <pc:spChg chg="add">
          <ac:chgData name="Sarah Lean" userId="60efe49c-fdb2-479d-bd36-260f4732f51a" providerId="ADAL" clId="{E40F36F6-448E-416E-B132-1BE296CDCD5C}" dt="2019-08-20T14:55:03.775" v="592"/>
          <ac:spMkLst>
            <pc:docMk/>
            <pc:sldMk cId="2432796383" sldId="260"/>
            <ac:spMk id="7" creationId="{6B9159C0-F4B9-450B-B70F-251E9B0594B7}"/>
          </ac:spMkLst>
        </pc:spChg>
        <pc:spChg chg="add del mod">
          <ac:chgData name="Sarah Lean" userId="60efe49c-fdb2-479d-bd36-260f4732f51a" providerId="ADAL" clId="{E40F36F6-448E-416E-B132-1BE296CDCD5C}" dt="2019-08-20T18:09:10.234" v="1616" actId="478"/>
          <ac:spMkLst>
            <pc:docMk/>
            <pc:sldMk cId="2432796383" sldId="260"/>
            <ac:spMk id="9" creationId="{62778D53-A30E-4C48-8D7E-6903C951C191}"/>
          </ac:spMkLst>
        </pc:spChg>
        <pc:spChg chg="add del mod">
          <ac:chgData name="Sarah Lean" userId="60efe49c-fdb2-479d-bd36-260f4732f51a" providerId="ADAL" clId="{E40F36F6-448E-416E-B132-1BE296CDCD5C}" dt="2019-08-20T18:09:14.217" v="1617" actId="478"/>
          <ac:spMkLst>
            <pc:docMk/>
            <pc:sldMk cId="2432796383" sldId="260"/>
            <ac:spMk id="10" creationId="{2F3274F9-5A78-4B53-90BD-2A66973D582F}"/>
          </ac:spMkLst>
        </pc:spChg>
        <pc:spChg chg="add">
          <ac:chgData name="Sarah Lean" userId="60efe49c-fdb2-479d-bd36-260f4732f51a" providerId="ADAL" clId="{E40F36F6-448E-416E-B132-1BE296CDCD5C}" dt="2019-08-20T18:09:23.131" v="1622"/>
          <ac:spMkLst>
            <pc:docMk/>
            <pc:sldMk cId="2432796383" sldId="260"/>
            <ac:spMk id="11" creationId="{1E68BD87-EB4F-49FC-9FED-BED0FD152601}"/>
          </ac:spMkLst>
        </pc:spChg>
        <pc:spChg chg="add mod">
          <ac:chgData name="Sarah Lean" userId="60efe49c-fdb2-479d-bd36-260f4732f51a" providerId="ADAL" clId="{E40F36F6-448E-416E-B132-1BE296CDCD5C}" dt="2019-08-20T18:09:33.829" v="1625" actId="1076"/>
          <ac:spMkLst>
            <pc:docMk/>
            <pc:sldMk cId="2432796383" sldId="260"/>
            <ac:spMk id="12" creationId="{EFE7B080-803A-4800-8801-CE946DF8E345}"/>
          </ac:spMkLst>
        </pc:spChg>
        <pc:picChg chg="mod">
          <ac:chgData name="Sarah Lean" userId="60efe49c-fdb2-479d-bd36-260f4732f51a" providerId="ADAL" clId="{E40F36F6-448E-416E-B132-1BE296CDCD5C}" dt="2019-08-20T18:09:28.931" v="1624" actId="1076"/>
          <ac:picMkLst>
            <pc:docMk/>
            <pc:sldMk cId="2432796383" sldId="260"/>
            <ac:picMk id="2050" creationId="{9FEAABC7-2FBA-4E0B-B082-A77F171ECB54}"/>
          </ac:picMkLst>
        </pc:picChg>
      </pc:sldChg>
      <pc:sldChg chg="addSp delSp modSp add modNotesTx">
        <pc:chgData name="Sarah Lean" userId="60efe49c-fdb2-479d-bd36-260f4732f51a" providerId="ADAL" clId="{E40F36F6-448E-416E-B132-1BE296CDCD5C}" dt="2019-08-20T19:35:00.289" v="1984" actId="2711"/>
        <pc:sldMkLst>
          <pc:docMk/>
          <pc:sldMk cId="3654342436" sldId="8413"/>
        </pc:sldMkLst>
        <pc:spChg chg="mod">
          <ac:chgData name="Sarah Lean" userId="60efe49c-fdb2-479d-bd36-260f4732f51a" providerId="ADAL" clId="{E40F36F6-448E-416E-B132-1BE296CDCD5C}" dt="2019-08-20T19:35:00.289" v="1984" actId="2711"/>
          <ac:spMkLst>
            <pc:docMk/>
            <pc:sldMk cId="3654342436" sldId="8413"/>
            <ac:spMk id="2" creationId="{9E69EBE2-7563-4898-81E8-DD14A0DFA8EF}"/>
          </ac:spMkLst>
        </pc:spChg>
        <pc:spChg chg="del">
          <ac:chgData name="Sarah Lean" userId="60efe49c-fdb2-479d-bd36-260f4732f51a" providerId="ADAL" clId="{E40F36F6-448E-416E-B132-1BE296CDCD5C}" dt="2019-08-20T15:04:27.962" v="599" actId="478"/>
          <ac:spMkLst>
            <pc:docMk/>
            <pc:sldMk cId="3654342436" sldId="8413"/>
            <ac:spMk id="3" creationId="{BBC952FD-97C9-46A9-9E8A-52406B8AA48C}"/>
          </ac:spMkLst>
        </pc:spChg>
        <pc:spChg chg="add del mod">
          <ac:chgData name="Sarah Lean" userId="60efe49c-fdb2-479d-bd36-260f4732f51a" providerId="ADAL" clId="{E40F36F6-448E-416E-B132-1BE296CDCD5C}" dt="2019-08-20T15:04:35.868" v="601" actId="478"/>
          <ac:spMkLst>
            <pc:docMk/>
            <pc:sldMk cId="3654342436" sldId="8413"/>
            <ac:spMk id="5" creationId="{D4714705-088D-45C0-AE3E-6B4CC631D3F1}"/>
          </ac:spMkLst>
        </pc:spChg>
        <pc:spChg chg="add mod">
          <ac:chgData name="Sarah Lean" userId="60efe49c-fdb2-479d-bd36-260f4732f51a" providerId="ADAL" clId="{E40F36F6-448E-416E-B132-1BE296CDCD5C}" dt="2019-08-20T18:09:37.535" v="1627" actId="207"/>
          <ac:spMkLst>
            <pc:docMk/>
            <pc:sldMk cId="3654342436" sldId="8413"/>
            <ac:spMk id="8" creationId="{9A006D55-875D-4B55-B669-A6A676B88A4F}"/>
          </ac:spMkLst>
        </pc:spChg>
        <pc:spChg chg="add mod">
          <ac:chgData name="Sarah Lean" userId="60efe49c-fdb2-479d-bd36-260f4732f51a" providerId="ADAL" clId="{E40F36F6-448E-416E-B132-1BE296CDCD5C}" dt="2019-08-20T18:09:39.754" v="1628" actId="207"/>
          <ac:spMkLst>
            <pc:docMk/>
            <pc:sldMk cId="3654342436" sldId="8413"/>
            <ac:spMk id="9" creationId="{FCDB9393-5B52-41A5-86BB-4F6F9E9987A6}"/>
          </ac:spMkLst>
        </pc:spChg>
      </pc:sldChg>
      <pc:sldChg chg="addSp modSp add ord">
        <pc:chgData name="Sarah Lean" userId="60efe49c-fdb2-479d-bd36-260f4732f51a" providerId="ADAL" clId="{E40F36F6-448E-416E-B132-1BE296CDCD5C}" dt="2019-08-20T19:35:54.126" v="1991" actId="2711"/>
        <pc:sldMkLst>
          <pc:docMk/>
          <pc:sldMk cId="1213434152" sldId="8414"/>
        </pc:sldMkLst>
        <pc:spChg chg="mod">
          <ac:chgData name="Sarah Lean" userId="60efe49c-fdb2-479d-bd36-260f4732f51a" providerId="ADAL" clId="{E40F36F6-448E-416E-B132-1BE296CDCD5C}" dt="2019-08-20T19:35:46.414" v="1990" actId="2711"/>
          <ac:spMkLst>
            <pc:docMk/>
            <pc:sldMk cId="1213434152" sldId="8414"/>
            <ac:spMk id="2" creationId="{2FF5E6CD-CDF5-49F1-8761-47EFD84F04A6}"/>
          </ac:spMkLst>
        </pc:spChg>
        <pc:spChg chg="mod">
          <ac:chgData name="Sarah Lean" userId="60efe49c-fdb2-479d-bd36-260f4732f51a" providerId="ADAL" clId="{E40F36F6-448E-416E-B132-1BE296CDCD5C}" dt="2019-08-20T19:35:54.126" v="1991" actId="2711"/>
          <ac:spMkLst>
            <pc:docMk/>
            <pc:sldMk cId="1213434152" sldId="8414"/>
            <ac:spMk id="3" creationId="{3B863D72-5448-4584-A329-126F35C5D990}"/>
          </ac:spMkLst>
        </pc:spChg>
        <pc:spChg chg="add mod">
          <ac:chgData name="Sarah Lean" userId="60efe49c-fdb2-479d-bd36-260f4732f51a" providerId="ADAL" clId="{E40F36F6-448E-416E-B132-1BE296CDCD5C}" dt="2019-08-20T18:08:39.201" v="1603" actId="207"/>
          <ac:spMkLst>
            <pc:docMk/>
            <pc:sldMk cId="1213434152" sldId="8414"/>
            <ac:spMk id="7" creationId="{DA9686F1-7768-4F1F-A5CF-059218369EA4}"/>
          </ac:spMkLst>
        </pc:spChg>
        <pc:spChg chg="add mod">
          <ac:chgData name="Sarah Lean" userId="60efe49c-fdb2-479d-bd36-260f4732f51a" providerId="ADAL" clId="{E40F36F6-448E-416E-B132-1BE296CDCD5C}" dt="2019-08-20T18:08:41.523" v="1604" actId="207"/>
          <ac:spMkLst>
            <pc:docMk/>
            <pc:sldMk cId="1213434152" sldId="8414"/>
            <ac:spMk id="8" creationId="{EFBFD814-07B5-40FB-9F09-A662A7BB3CB1}"/>
          </ac:spMkLst>
        </pc:spChg>
      </pc:sldChg>
      <pc:sldChg chg="addSp modSp add ord">
        <pc:chgData name="Sarah Lean" userId="60efe49c-fdb2-479d-bd36-260f4732f51a" providerId="ADAL" clId="{E40F36F6-448E-416E-B132-1BE296CDCD5C}" dt="2019-08-20T19:35:37.840" v="1989" actId="2711"/>
        <pc:sldMkLst>
          <pc:docMk/>
          <pc:sldMk cId="2026910460" sldId="8415"/>
        </pc:sldMkLst>
        <pc:spChg chg="mod">
          <ac:chgData name="Sarah Lean" userId="60efe49c-fdb2-479d-bd36-260f4732f51a" providerId="ADAL" clId="{E40F36F6-448E-416E-B132-1BE296CDCD5C}" dt="2019-08-20T19:35:30.144" v="1988" actId="2711"/>
          <ac:spMkLst>
            <pc:docMk/>
            <pc:sldMk cId="2026910460" sldId="8415"/>
            <ac:spMk id="4" creationId="{608880DD-8E46-41E7-9AF0-ED1C33A4BD6D}"/>
          </ac:spMkLst>
        </pc:spChg>
        <pc:spChg chg="mod">
          <ac:chgData name="Sarah Lean" userId="60efe49c-fdb2-479d-bd36-260f4732f51a" providerId="ADAL" clId="{E40F36F6-448E-416E-B132-1BE296CDCD5C}" dt="2019-08-20T19:35:37.840" v="1989" actId="2711"/>
          <ac:spMkLst>
            <pc:docMk/>
            <pc:sldMk cId="2026910460" sldId="8415"/>
            <ac:spMk id="5" creationId="{46E21378-10B9-4C1D-AF6D-5A27071045FC}"/>
          </ac:spMkLst>
        </pc:spChg>
        <pc:spChg chg="add mod">
          <ac:chgData name="Sarah Lean" userId="60efe49c-fdb2-479d-bd36-260f4732f51a" providerId="ADAL" clId="{E40F36F6-448E-416E-B132-1BE296CDCD5C}" dt="2019-08-20T18:08:52.532" v="1607" actId="207"/>
          <ac:spMkLst>
            <pc:docMk/>
            <pc:sldMk cId="2026910460" sldId="8415"/>
            <ac:spMk id="7" creationId="{7904F802-1CDC-43A2-9119-A0476E48398E}"/>
          </ac:spMkLst>
        </pc:spChg>
        <pc:spChg chg="add mod">
          <ac:chgData name="Sarah Lean" userId="60efe49c-fdb2-479d-bd36-260f4732f51a" providerId="ADAL" clId="{E40F36F6-448E-416E-B132-1BE296CDCD5C}" dt="2019-08-20T18:08:54.478" v="1608" actId="207"/>
          <ac:spMkLst>
            <pc:docMk/>
            <pc:sldMk cId="2026910460" sldId="8415"/>
            <ac:spMk id="8" creationId="{B891CA9F-53F4-4E02-85F2-E75A46E293D1}"/>
          </ac:spMkLst>
        </pc:spChg>
      </pc:sldChg>
      <pc:sldChg chg="add del">
        <pc:chgData name="Sarah Lean" userId="60efe49c-fdb2-479d-bd36-260f4732f51a" providerId="ADAL" clId="{E40F36F6-448E-416E-B132-1BE296CDCD5C}" dt="2019-08-20T15:04:24.838" v="598" actId="47"/>
        <pc:sldMkLst>
          <pc:docMk/>
          <pc:sldMk cId="391470649" sldId="8416"/>
        </pc:sldMkLst>
      </pc:sldChg>
      <pc:sldChg chg="add del">
        <pc:chgData name="Sarah Lean" userId="60efe49c-fdb2-479d-bd36-260f4732f51a" providerId="ADAL" clId="{E40F36F6-448E-416E-B132-1BE296CDCD5C}" dt="2019-08-20T15:07:40.554" v="641" actId="47"/>
        <pc:sldMkLst>
          <pc:docMk/>
          <pc:sldMk cId="1923774336" sldId="8416"/>
        </pc:sldMkLst>
      </pc:sldChg>
      <pc:sldChg chg="addSp delSp modSp add setBg modAnim modNotesTx">
        <pc:chgData name="Sarah Lean" userId="60efe49c-fdb2-479d-bd36-260f4732f51a" providerId="ADAL" clId="{E40F36F6-448E-416E-B132-1BE296CDCD5C}" dt="2019-08-20T19:33:31.464" v="1983" actId="2711"/>
        <pc:sldMkLst>
          <pc:docMk/>
          <pc:sldMk cId="4176954447" sldId="8416"/>
        </pc:sldMkLst>
        <pc:spChg chg="del">
          <ac:chgData name="Sarah Lean" userId="60efe49c-fdb2-479d-bd36-260f4732f51a" providerId="ADAL" clId="{E40F36F6-448E-416E-B132-1BE296CDCD5C}" dt="2019-08-20T15:13:52.490" v="644"/>
          <ac:spMkLst>
            <pc:docMk/>
            <pc:sldMk cId="4176954447" sldId="8416"/>
            <ac:spMk id="2" creationId="{F5B789BB-7ABC-46A8-A13B-00F7B061E52E}"/>
          </ac:spMkLst>
        </pc:spChg>
        <pc:spChg chg="del">
          <ac:chgData name="Sarah Lean" userId="60efe49c-fdb2-479d-bd36-260f4732f51a" providerId="ADAL" clId="{E40F36F6-448E-416E-B132-1BE296CDCD5C}" dt="2019-08-20T15:13:52.490" v="644"/>
          <ac:spMkLst>
            <pc:docMk/>
            <pc:sldMk cId="4176954447" sldId="8416"/>
            <ac:spMk id="3" creationId="{D04B9914-7076-42FB-8777-30337DDD0734}"/>
          </ac:spMkLst>
        </pc:spChg>
        <pc:spChg chg="add del mod">
          <ac:chgData name="Sarah Lean" userId="60efe49c-fdb2-479d-bd36-260f4732f51a" providerId="ADAL" clId="{E40F36F6-448E-416E-B132-1BE296CDCD5C}" dt="2019-08-20T15:14:00.053" v="646" actId="478"/>
          <ac:spMkLst>
            <pc:docMk/>
            <pc:sldMk cId="4176954447" sldId="8416"/>
            <ac:spMk id="4" creationId="{FCAC58FB-9DFA-4BBB-9252-2E027F97DCCB}"/>
          </ac:spMkLst>
        </pc:spChg>
        <pc:spChg chg="add del mod">
          <ac:chgData name="Sarah Lean" userId="60efe49c-fdb2-479d-bd36-260f4732f51a" providerId="ADAL" clId="{E40F36F6-448E-416E-B132-1BE296CDCD5C}" dt="2019-08-20T15:14:01.572" v="647" actId="478"/>
          <ac:spMkLst>
            <pc:docMk/>
            <pc:sldMk cId="4176954447" sldId="8416"/>
            <ac:spMk id="5" creationId="{C1AF87F5-9887-4141-94F5-EA715BA350D2}"/>
          </ac:spMkLst>
        </pc:spChg>
        <pc:spChg chg="add mod ord">
          <ac:chgData name="Sarah Lean" userId="60efe49c-fdb2-479d-bd36-260f4732f51a" providerId="ADAL" clId="{E40F36F6-448E-416E-B132-1BE296CDCD5C}" dt="2019-08-20T15:25:54.908" v="795" actId="164"/>
          <ac:spMkLst>
            <pc:docMk/>
            <pc:sldMk cId="4176954447" sldId="8416"/>
            <ac:spMk id="14" creationId="{7E2080FE-87A2-447D-9FA4-50ED3C1BA3F5}"/>
          </ac:spMkLst>
        </pc:spChg>
        <pc:spChg chg="add mod ord">
          <ac:chgData name="Sarah Lean" userId="60efe49c-fdb2-479d-bd36-260f4732f51a" providerId="ADAL" clId="{E40F36F6-448E-416E-B132-1BE296CDCD5C}" dt="2019-08-20T15:25:59.865" v="796" actId="164"/>
          <ac:spMkLst>
            <pc:docMk/>
            <pc:sldMk cId="4176954447" sldId="8416"/>
            <ac:spMk id="15" creationId="{194C4BB2-6183-47F8-B201-7903FA96698E}"/>
          </ac:spMkLst>
        </pc:spChg>
        <pc:spChg chg="add mod ord">
          <ac:chgData name="Sarah Lean" userId="60efe49c-fdb2-479d-bd36-260f4732f51a" providerId="ADAL" clId="{E40F36F6-448E-416E-B132-1BE296CDCD5C}" dt="2019-08-20T15:26:12.855" v="801" actId="164"/>
          <ac:spMkLst>
            <pc:docMk/>
            <pc:sldMk cId="4176954447" sldId="8416"/>
            <ac:spMk id="16" creationId="{4F89E665-ADEB-44F4-9735-056B3CD6B7DB}"/>
          </ac:spMkLst>
        </pc:spChg>
        <pc:spChg chg="add mod ord">
          <ac:chgData name="Sarah Lean" userId="60efe49c-fdb2-479d-bd36-260f4732f51a" providerId="ADAL" clId="{E40F36F6-448E-416E-B132-1BE296CDCD5C}" dt="2019-08-20T15:26:19.287" v="804" actId="164"/>
          <ac:spMkLst>
            <pc:docMk/>
            <pc:sldMk cId="4176954447" sldId="8416"/>
            <ac:spMk id="17" creationId="{D6B5F464-B6F5-4FA4-B1BF-526391A344D0}"/>
          </ac:spMkLst>
        </pc:spChg>
        <pc:spChg chg="add mod">
          <ac:chgData name="Sarah Lean" userId="60efe49c-fdb2-479d-bd36-260f4732f51a" providerId="ADAL" clId="{E40F36F6-448E-416E-B132-1BE296CDCD5C}" dt="2019-08-20T19:32:54.511" v="1979" actId="2711"/>
          <ac:spMkLst>
            <pc:docMk/>
            <pc:sldMk cId="4176954447" sldId="8416"/>
            <ac:spMk id="18" creationId="{ABFCFA23-E8BD-42B4-92CA-187D9B7194FC}"/>
          </ac:spMkLst>
        </pc:spChg>
        <pc:spChg chg="add mod">
          <ac:chgData name="Sarah Lean" userId="60efe49c-fdb2-479d-bd36-260f4732f51a" providerId="ADAL" clId="{E40F36F6-448E-416E-B132-1BE296CDCD5C}" dt="2019-08-20T19:33:06.646" v="1980" actId="2711"/>
          <ac:spMkLst>
            <pc:docMk/>
            <pc:sldMk cId="4176954447" sldId="8416"/>
            <ac:spMk id="19" creationId="{15C32EFF-604F-40ED-A2D9-5B5F31B82D41}"/>
          </ac:spMkLst>
        </pc:spChg>
        <pc:spChg chg="add mod">
          <ac:chgData name="Sarah Lean" userId="60efe49c-fdb2-479d-bd36-260f4732f51a" providerId="ADAL" clId="{E40F36F6-448E-416E-B132-1BE296CDCD5C}" dt="2019-08-20T19:33:12.263" v="1981" actId="2711"/>
          <ac:spMkLst>
            <pc:docMk/>
            <pc:sldMk cId="4176954447" sldId="8416"/>
            <ac:spMk id="20" creationId="{37F1D6B5-4DD3-44B1-BEE6-56A23312C4D6}"/>
          </ac:spMkLst>
        </pc:spChg>
        <pc:spChg chg="add mod">
          <ac:chgData name="Sarah Lean" userId="60efe49c-fdb2-479d-bd36-260f4732f51a" providerId="ADAL" clId="{E40F36F6-448E-416E-B132-1BE296CDCD5C}" dt="2019-08-20T19:33:23.403" v="1982" actId="2711"/>
          <ac:spMkLst>
            <pc:docMk/>
            <pc:sldMk cId="4176954447" sldId="8416"/>
            <ac:spMk id="21" creationId="{18B003DD-D2B1-4257-8342-3C6B6BAC627B}"/>
          </ac:spMkLst>
        </pc:spChg>
        <pc:spChg chg="add mod">
          <ac:chgData name="Sarah Lean" userId="60efe49c-fdb2-479d-bd36-260f4732f51a" providerId="ADAL" clId="{E40F36F6-448E-416E-B132-1BE296CDCD5C}" dt="2019-08-20T19:33:31.464" v="1983" actId="2711"/>
          <ac:spMkLst>
            <pc:docMk/>
            <pc:sldMk cId="4176954447" sldId="8416"/>
            <ac:spMk id="22" creationId="{6FEAEA33-22EB-4223-B853-1F2A05FEA86A}"/>
          </ac:spMkLst>
        </pc:spChg>
        <pc:spChg chg="add">
          <ac:chgData name="Sarah Lean" userId="60efe49c-fdb2-479d-bd36-260f4732f51a" providerId="ADAL" clId="{E40F36F6-448E-416E-B132-1BE296CDCD5C}" dt="2019-08-20T18:09:41.932" v="1629"/>
          <ac:spMkLst>
            <pc:docMk/>
            <pc:sldMk cId="4176954447" sldId="8416"/>
            <ac:spMk id="27" creationId="{C214D82B-59FB-4E6F-B554-D90637C38B2A}"/>
          </ac:spMkLst>
        </pc:spChg>
        <pc:spChg chg="add">
          <ac:chgData name="Sarah Lean" userId="60efe49c-fdb2-479d-bd36-260f4732f51a" providerId="ADAL" clId="{E40F36F6-448E-416E-B132-1BE296CDCD5C}" dt="2019-08-20T18:09:41.932" v="1629"/>
          <ac:spMkLst>
            <pc:docMk/>
            <pc:sldMk cId="4176954447" sldId="8416"/>
            <ac:spMk id="28" creationId="{061F0B35-7693-4266-891E-F98DA410EDF7}"/>
          </ac:spMkLst>
        </pc:spChg>
        <pc:grpChg chg="add mod">
          <ac:chgData name="Sarah Lean" userId="60efe49c-fdb2-479d-bd36-260f4732f51a" providerId="ADAL" clId="{E40F36F6-448E-416E-B132-1BE296CDCD5C}" dt="2019-08-20T19:21:40.620" v="1902" actId="207"/>
          <ac:grpSpMkLst>
            <pc:docMk/>
            <pc:sldMk cId="4176954447" sldId="8416"/>
            <ac:grpSpMk id="23" creationId="{81C77011-82C4-4E36-82B5-ACC8789DAD6B}"/>
          </ac:grpSpMkLst>
        </pc:grpChg>
        <pc:grpChg chg="add mod">
          <ac:chgData name="Sarah Lean" userId="60efe49c-fdb2-479d-bd36-260f4732f51a" providerId="ADAL" clId="{E40F36F6-448E-416E-B132-1BE296CDCD5C}" dt="2019-08-20T15:25:59.865" v="796" actId="164"/>
          <ac:grpSpMkLst>
            <pc:docMk/>
            <pc:sldMk cId="4176954447" sldId="8416"/>
            <ac:grpSpMk id="24" creationId="{CF26B750-7886-4D38-8AA8-2BFE8BC0C571}"/>
          </ac:grpSpMkLst>
        </pc:grpChg>
        <pc:grpChg chg="add mod">
          <ac:chgData name="Sarah Lean" userId="60efe49c-fdb2-479d-bd36-260f4732f51a" providerId="ADAL" clId="{E40F36F6-448E-416E-B132-1BE296CDCD5C}" dt="2019-08-20T15:26:12.855" v="801" actId="164"/>
          <ac:grpSpMkLst>
            <pc:docMk/>
            <pc:sldMk cId="4176954447" sldId="8416"/>
            <ac:grpSpMk id="25" creationId="{34312203-05DE-4B4F-9A2F-7DCF758DB694}"/>
          </ac:grpSpMkLst>
        </pc:grpChg>
        <pc:grpChg chg="add mod">
          <ac:chgData name="Sarah Lean" userId="60efe49c-fdb2-479d-bd36-260f4732f51a" providerId="ADAL" clId="{E40F36F6-448E-416E-B132-1BE296CDCD5C}" dt="2019-08-20T15:26:19.287" v="804" actId="164"/>
          <ac:grpSpMkLst>
            <pc:docMk/>
            <pc:sldMk cId="4176954447" sldId="8416"/>
            <ac:grpSpMk id="26" creationId="{47E4EE25-0F4A-436C-8175-21BA2A77FE4E}"/>
          </ac:grpSpMkLst>
        </pc:grpChg>
        <pc:picChg chg="add mod">
          <ac:chgData name="Sarah Lean" userId="60efe49c-fdb2-479d-bd36-260f4732f51a" providerId="ADAL" clId="{E40F36F6-448E-416E-B132-1BE296CDCD5C}" dt="2019-08-20T15:25:54.908" v="795" actId="164"/>
          <ac:picMkLst>
            <pc:docMk/>
            <pc:sldMk cId="4176954447" sldId="8416"/>
            <ac:picMk id="7" creationId="{05D1B9DA-74DA-4882-9986-00C096AA6992}"/>
          </ac:picMkLst>
        </pc:picChg>
        <pc:picChg chg="add mod">
          <ac:chgData name="Sarah Lean" userId="60efe49c-fdb2-479d-bd36-260f4732f51a" providerId="ADAL" clId="{E40F36F6-448E-416E-B132-1BE296CDCD5C}" dt="2019-08-20T15:25:59.865" v="796" actId="164"/>
          <ac:picMkLst>
            <pc:docMk/>
            <pc:sldMk cId="4176954447" sldId="8416"/>
            <ac:picMk id="9" creationId="{1E4D0955-4E68-4CF6-B481-CE9F2A289EB3}"/>
          </ac:picMkLst>
        </pc:picChg>
        <pc:picChg chg="add mod">
          <ac:chgData name="Sarah Lean" userId="60efe49c-fdb2-479d-bd36-260f4732f51a" providerId="ADAL" clId="{E40F36F6-448E-416E-B132-1BE296CDCD5C}" dt="2019-08-20T15:26:12.855" v="801" actId="164"/>
          <ac:picMkLst>
            <pc:docMk/>
            <pc:sldMk cId="4176954447" sldId="8416"/>
            <ac:picMk id="11" creationId="{23BB140B-B8E6-4DED-A88E-11F4E362769C}"/>
          </ac:picMkLst>
        </pc:picChg>
        <pc:picChg chg="add mod">
          <ac:chgData name="Sarah Lean" userId="60efe49c-fdb2-479d-bd36-260f4732f51a" providerId="ADAL" clId="{E40F36F6-448E-416E-B132-1BE296CDCD5C}" dt="2019-08-20T15:26:19.287" v="804" actId="164"/>
          <ac:picMkLst>
            <pc:docMk/>
            <pc:sldMk cId="4176954447" sldId="8416"/>
            <ac:picMk id="13" creationId="{F4D9A4FD-89A1-49FB-B01D-42242EAA2652}"/>
          </ac:picMkLst>
        </pc:picChg>
      </pc:sldChg>
      <pc:sldChg chg="addSp delSp modSp add setBg modAnim modNotesTx">
        <pc:chgData name="Sarah Lean" userId="60efe49c-fdb2-479d-bd36-260f4732f51a" providerId="ADAL" clId="{E40F36F6-448E-416E-B132-1BE296CDCD5C}" dt="2019-08-21T07:35:00.726" v="3711" actId="20577"/>
        <pc:sldMkLst>
          <pc:docMk/>
          <pc:sldMk cId="88912299" sldId="8417"/>
        </pc:sldMkLst>
        <pc:spChg chg="del">
          <ac:chgData name="Sarah Lean" userId="60efe49c-fdb2-479d-bd36-260f4732f51a" providerId="ADAL" clId="{E40F36F6-448E-416E-B132-1BE296CDCD5C}" dt="2019-08-20T17:11:44.926" v="1225"/>
          <ac:spMkLst>
            <pc:docMk/>
            <pc:sldMk cId="88912299" sldId="8417"/>
            <ac:spMk id="2" creationId="{0841FCBB-9AB2-4C35-9CDE-19A728B762A0}"/>
          </ac:spMkLst>
        </pc:spChg>
        <pc:spChg chg="del">
          <ac:chgData name="Sarah Lean" userId="60efe49c-fdb2-479d-bd36-260f4732f51a" providerId="ADAL" clId="{E40F36F6-448E-416E-B132-1BE296CDCD5C}" dt="2019-08-20T17:11:44.926" v="1225"/>
          <ac:spMkLst>
            <pc:docMk/>
            <pc:sldMk cId="88912299" sldId="8417"/>
            <ac:spMk id="3" creationId="{4218F0A6-FE98-448B-A188-F5CA656A8744}"/>
          </ac:spMkLst>
        </pc:spChg>
        <pc:spChg chg="add mod">
          <ac:chgData name="Sarah Lean" userId="60efe49c-fdb2-479d-bd36-260f4732f51a" providerId="ADAL" clId="{E40F36F6-448E-416E-B132-1BE296CDCD5C}" dt="2019-08-20T19:30:29.983" v="1969" actId="2711"/>
          <ac:spMkLst>
            <pc:docMk/>
            <pc:sldMk cId="88912299" sldId="8417"/>
            <ac:spMk id="4" creationId="{AFE1101A-7B00-477D-A115-EE9F64A11933}"/>
          </ac:spMkLst>
        </pc:spChg>
        <pc:spChg chg="add del mod">
          <ac:chgData name="Sarah Lean" userId="60efe49c-fdb2-479d-bd36-260f4732f51a" providerId="ADAL" clId="{E40F36F6-448E-416E-B132-1BE296CDCD5C}" dt="2019-08-20T17:12:46.621" v="1238" actId="478"/>
          <ac:spMkLst>
            <pc:docMk/>
            <pc:sldMk cId="88912299" sldId="8417"/>
            <ac:spMk id="5" creationId="{CE72C294-5393-40A5-80DF-4A802032A958}"/>
          </ac:spMkLst>
        </pc:spChg>
        <pc:spChg chg="add mod">
          <ac:chgData name="Sarah Lean" userId="60efe49c-fdb2-479d-bd36-260f4732f51a" providerId="ADAL" clId="{E40F36F6-448E-416E-B132-1BE296CDCD5C}" dt="2019-08-21T07:35:00.726" v="3711" actId="20577"/>
          <ac:spMkLst>
            <pc:docMk/>
            <pc:sldMk cId="88912299" sldId="8417"/>
            <ac:spMk id="6" creationId="{AEA729AC-66F1-4B5C-8752-032C209AC8AD}"/>
          </ac:spMkLst>
        </pc:spChg>
        <pc:spChg chg="add">
          <ac:chgData name="Sarah Lean" userId="60efe49c-fdb2-479d-bd36-260f4732f51a" providerId="ADAL" clId="{E40F36F6-448E-416E-B132-1BE296CDCD5C}" dt="2019-08-20T18:09:43.927" v="1630"/>
          <ac:spMkLst>
            <pc:docMk/>
            <pc:sldMk cId="88912299" sldId="8417"/>
            <ac:spMk id="7" creationId="{F7E3E758-689B-455F-839E-F7E98979460F}"/>
          </ac:spMkLst>
        </pc:spChg>
        <pc:spChg chg="add">
          <ac:chgData name="Sarah Lean" userId="60efe49c-fdb2-479d-bd36-260f4732f51a" providerId="ADAL" clId="{E40F36F6-448E-416E-B132-1BE296CDCD5C}" dt="2019-08-20T18:09:43.927" v="1630"/>
          <ac:spMkLst>
            <pc:docMk/>
            <pc:sldMk cId="88912299" sldId="8417"/>
            <ac:spMk id="8" creationId="{F5A81C06-0C2A-4170-B8C1-78E625679EE4}"/>
          </ac:spMkLst>
        </pc:spChg>
      </pc:sldChg>
      <pc:sldChg chg="addSp delSp modSp add setBg">
        <pc:chgData name="Sarah Lean" userId="60efe49c-fdb2-479d-bd36-260f4732f51a" providerId="ADAL" clId="{E40F36F6-448E-416E-B132-1BE296CDCD5C}" dt="2019-08-20T19:31:23.473" v="1974" actId="2711"/>
        <pc:sldMkLst>
          <pc:docMk/>
          <pc:sldMk cId="2956427220" sldId="8418"/>
        </pc:sldMkLst>
        <pc:spChg chg="mod">
          <ac:chgData name="Sarah Lean" userId="60efe49c-fdb2-479d-bd36-260f4732f51a" providerId="ADAL" clId="{E40F36F6-448E-416E-B132-1BE296CDCD5C}" dt="2019-08-20T19:31:23.473" v="1974" actId="2711"/>
          <ac:spMkLst>
            <pc:docMk/>
            <pc:sldMk cId="2956427220" sldId="8418"/>
            <ac:spMk id="2" creationId="{A51EF051-FD43-44EC-B926-9FDD4AE82CFC}"/>
          </ac:spMkLst>
        </pc:spChg>
        <pc:spChg chg="del">
          <ac:chgData name="Sarah Lean" userId="60efe49c-fdb2-479d-bd36-260f4732f51a" providerId="ADAL" clId="{E40F36F6-448E-416E-B132-1BE296CDCD5C}" dt="2019-08-20T17:23:18.228" v="1425" actId="478"/>
          <ac:spMkLst>
            <pc:docMk/>
            <pc:sldMk cId="2956427220" sldId="8418"/>
            <ac:spMk id="3" creationId="{75D438E8-2F3D-4184-8468-7D067A34732F}"/>
          </ac:spMkLst>
        </pc:spChg>
        <pc:spChg chg="add del">
          <ac:chgData name="Sarah Lean" userId="60efe49c-fdb2-479d-bd36-260f4732f51a" providerId="ADAL" clId="{E40F36F6-448E-416E-B132-1BE296CDCD5C}" dt="2019-08-20T18:02:05.124" v="1514" actId="478"/>
          <ac:spMkLst>
            <pc:docMk/>
            <pc:sldMk cId="2956427220" sldId="8418"/>
            <ac:spMk id="4" creationId="{FA6F19FF-1836-4BA1-94A7-E061FF3E7411}"/>
          </ac:spMkLst>
        </pc:spChg>
        <pc:spChg chg="add del">
          <ac:chgData name="Sarah Lean" userId="60efe49c-fdb2-479d-bd36-260f4732f51a" providerId="ADAL" clId="{E40F36F6-448E-416E-B132-1BE296CDCD5C}" dt="2019-08-20T18:02:11.912" v="1516"/>
          <ac:spMkLst>
            <pc:docMk/>
            <pc:sldMk cId="2956427220" sldId="8418"/>
            <ac:spMk id="8" creationId="{A4DDF95A-2886-400B-B339-FA5D67662990}"/>
          </ac:spMkLst>
        </pc:spChg>
        <pc:spChg chg="add mod">
          <ac:chgData name="Sarah Lean" userId="60efe49c-fdb2-479d-bd36-260f4732f51a" providerId="ADAL" clId="{E40F36F6-448E-416E-B132-1BE296CDCD5C}" dt="2019-08-20T18:02:22.416" v="1519" actId="164"/>
          <ac:spMkLst>
            <pc:docMk/>
            <pc:sldMk cId="2956427220" sldId="8418"/>
            <ac:spMk id="18" creationId="{7B61E57D-9CFC-47BB-BE1F-F43D3A88D8DF}"/>
          </ac:spMkLst>
        </pc:spChg>
        <pc:spChg chg="add mod">
          <ac:chgData name="Sarah Lean" userId="60efe49c-fdb2-479d-bd36-260f4732f51a" providerId="ADAL" clId="{E40F36F6-448E-416E-B132-1BE296CDCD5C}" dt="2019-08-20T18:06:29.981" v="1588" actId="1076"/>
          <ac:spMkLst>
            <pc:docMk/>
            <pc:sldMk cId="2956427220" sldId="8418"/>
            <ac:spMk id="26" creationId="{11BDBDD3-6AAC-414A-97E1-C5B244FFEB80}"/>
          </ac:spMkLst>
        </pc:spChg>
        <pc:spChg chg="add mod">
          <ac:chgData name="Sarah Lean" userId="60efe49c-fdb2-479d-bd36-260f4732f51a" providerId="ADAL" clId="{E40F36F6-448E-416E-B132-1BE296CDCD5C}" dt="2019-08-20T18:06:29.981" v="1588" actId="1076"/>
          <ac:spMkLst>
            <pc:docMk/>
            <pc:sldMk cId="2956427220" sldId="8418"/>
            <ac:spMk id="27" creationId="{C3C1270B-A8E2-4CFE-B6D6-D1ED48B1217C}"/>
          </ac:spMkLst>
        </pc:spChg>
        <pc:spChg chg="add mod">
          <ac:chgData name="Sarah Lean" userId="60efe49c-fdb2-479d-bd36-260f4732f51a" providerId="ADAL" clId="{E40F36F6-448E-416E-B132-1BE296CDCD5C}" dt="2019-08-20T18:04:54.768" v="1559" actId="164"/>
          <ac:spMkLst>
            <pc:docMk/>
            <pc:sldMk cId="2956427220" sldId="8418"/>
            <ac:spMk id="28" creationId="{3A772025-538C-4BA3-A830-A4891857AC72}"/>
          </ac:spMkLst>
        </pc:spChg>
        <pc:spChg chg="add mod">
          <ac:chgData name="Sarah Lean" userId="60efe49c-fdb2-479d-bd36-260f4732f51a" providerId="ADAL" clId="{E40F36F6-448E-416E-B132-1BE296CDCD5C}" dt="2019-08-20T18:04:54.768" v="1559" actId="164"/>
          <ac:spMkLst>
            <pc:docMk/>
            <pc:sldMk cId="2956427220" sldId="8418"/>
            <ac:spMk id="29" creationId="{5BDE5346-A7F3-44CA-BB80-9058C4F0AC7E}"/>
          </ac:spMkLst>
        </pc:spChg>
        <pc:spChg chg="add mod">
          <ac:chgData name="Sarah Lean" userId="60efe49c-fdb2-479d-bd36-260f4732f51a" providerId="ADAL" clId="{E40F36F6-448E-416E-B132-1BE296CDCD5C}" dt="2019-08-20T18:04:54.768" v="1559" actId="164"/>
          <ac:spMkLst>
            <pc:docMk/>
            <pc:sldMk cId="2956427220" sldId="8418"/>
            <ac:spMk id="30" creationId="{7318FD62-85C2-4D40-9B7B-A7E06630FEE3}"/>
          </ac:spMkLst>
        </pc:spChg>
        <pc:spChg chg="add mod">
          <ac:chgData name="Sarah Lean" userId="60efe49c-fdb2-479d-bd36-260f4732f51a" providerId="ADAL" clId="{E40F36F6-448E-416E-B132-1BE296CDCD5C}" dt="2019-08-20T18:04:54.768" v="1559" actId="164"/>
          <ac:spMkLst>
            <pc:docMk/>
            <pc:sldMk cId="2956427220" sldId="8418"/>
            <ac:spMk id="31" creationId="{E8A2E6AD-F7AC-4DA3-9E16-551CE87D6A7D}"/>
          </ac:spMkLst>
        </pc:spChg>
        <pc:spChg chg="add mod">
          <ac:chgData name="Sarah Lean" userId="60efe49c-fdb2-479d-bd36-260f4732f51a" providerId="ADAL" clId="{E40F36F6-448E-416E-B132-1BE296CDCD5C}" dt="2019-08-20T18:04:54.768" v="1559" actId="164"/>
          <ac:spMkLst>
            <pc:docMk/>
            <pc:sldMk cId="2956427220" sldId="8418"/>
            <ac:spMk id="32" creationId="{FCC69CA0-72DD-4CD5-8139-04A5AB09B65C}"/>
          </ac:spMkLst>
        </pc:spChg>
        <pc:spChg chg="add mod">
          <ac:chgData name="Sarah Lean" userId="60efe49c-fdb2-479d-bd36-260f4732f51a" providerId="ADAL" clId="{E40F36F6-448E-416E-B132-1BE296CDCD5C}" dt="2019-08-20T18:05:52.481" v="1580" actId="164"/>
          <ac:spMkLst>
            <pc:docMk/>
            <pc:sldMk cId="2956427220" sldId="8418"/>
            <ac:spMk id="34" creationId="{251F1BB6-25A6-4FEE-882C-7BAE61D646A9}"/>
          </ac:spMkLst>
        </pc:spChg>
        <pc:spChg chg="add mod">
          <ac:chgData name="Sarah Lean" userId="60efe49c-fdb2-479d-bd36-260f4732f51a" providerId="ADAL" clId="{E40F36F6-448E-416E-B132-1BE296CDCD5C}" dt="2019-08-20T18:05:52.481" v="1580" actId="164"/>
          <ac:spMkLst>
            <pc:docMk/>
            <pc:sldMk cId="2956427220" sldId="8418"/>
            <ac:spMk id="35" creationId="{DE8C2CA2-F84A-4D98-B247-EAAEDBFDEE42}"/>
          </ac:spMkLst>
        </pc:spChg>
        <pc:spChg chg="add del mod">
          <ac:chgData name="Sarah Lean" userId="60efe49c-fdb2-479d-bd36-260f4732f51a" providerId="ADAL" clId="{E40F36F6-448E-416E-B132-1BE296CDCD5C}" dt="2019-08-20T18:05:24.508" v="1570" actId="6549"/>
          <ac:spMkLst>
            <pc:docMk/>
            <pc:sldMk cId="2956427220" sldId="8418"/>
            <ac:spMk id="37" creationId="{3689D358-C965-4A54-98D6-716716986DB9}"/>
          </ac:spMkLst>
        </pc:spChg>
        <pc:spChg chg="mod">
          <ac:chgData name="Sarah Lean" userId="60efe49c-fdb2-479d-bd36-260f4732f51a" providerId="ADAL" clId="{E40F36F6-448E-416E-B132-1BE296CDCD5C}" dt="2019-08-20T18:05:24.162" v="1568" actId="6549"/>
          <ac:spMkLst>
            <pc:docMk/>
            <pc:sldMk cId="2956427220" sldId="8418"/>
            <ac:spMk id="38" creationId="{2C664323-382A-4FD3-87AB-F14973FC02F1}"/>
          </ac:spMkLst>
        </pc:spChg>
        <pc:spChg chg="add del">
          <ac:chgData name="Sarah Lean" userId="60efe49c-fdb2-479d-bd36-260f4732f51a" providerId="ADAL" clId="{E40F36F6-448E-416E-B132-1BE296CDCD5C}" dt="2019-08-20T18:05:24.843" v="1571" actId="478"/>
          <ac:spMkLst>
            <pc:docMk/>
            <pc:sldMk cId="2956427220" sldId="8418"/>
            <ac:spMk id="40" creationId="{1A3A1EDE-CFB3-4FCD-87F3-3C2706991DA6}"/>
          </ac:spMkLst>
        </pc:spChg>
        <pc:spChg chg="add mod">
          <ac:chgData name="Sarah Lean" userId="60efe49c-fdb2-479d-bd36-260f4732f51a" providerId="ADAL" clId="{E40F36F6-448E-416E-B132-1BE296CDCD5C}" dt="2019-08-20T18:05:52.481" v="1580" actId="164"/>
          <ac:spMkLst>
            <pc:docMk/>
            <pc:sldMk cId="2956427220" sldId="8418"/>
            <ac:spMk id="42" creationId="{AAEC661F-DE47-4E79-8EAC-46EB3F391E7C}"/>
          </ac:spMkLst>
        </pc:spChg>
        <pc:spChg chg="add mod">
          <ac:chgData name="Sarah Lean" userId="60efe49c-fdb2-479d-bd36-260f4732f51a" providerId="ADAL" clId="{E40F36F6-448E-416E-B132-1BE296CDCD5C}" dt="2019-08-20T18:06:24.116" v="1587" actId="164"/>
          <ac:spMkLst>
            <pc:docMk/>
            <pc:sldMk cId="2956427220" sldId="8418"/>
            <ac:spMk id="44" creationId="{82D35F12-37F7-41A4-B07A-22EF3C01155A}"/>
          </ac:spMkLst>
        </pc:spChg>
        <pc:spChg chg="add mod">
          <ac:chgData name="Sarah Lean" userId="60efe49c-fdb2-479d-bd36-260f4732f51a" providerId="ADAL" clId="{E40F36F6-448E-416E-B132-1BE296CDCD5C}" dt="2019-08-20T18:06:24.116" v="1587" actId="164"/>
          <ac:spMkLst>
            <pc:docMk/>
            <pc:sldMk cId="2956427220" sldId="8418"/>
            <ac:spMk id="45" creationId="{5F3EB60A-AF9D-43EE-B917-527EE067F6E1}"/>
          </ac:spMkLst>
        </pc:spChg>
        <pc:spChg chg="add mod">
          <ac:chgData name="Sarah Lean" userId="60efe49c-fdb2-479d-bd36-260f4732f51a" providerId="ADAL" clId="{E40F36F6-448E-416E-B132-1BE296CDCD5C}" dt="2019-08-20T18:06:24.116" v="1587" actId="164"/>
          <ac:spMkLst>
            <pc:docMk/>
            <pc:sldMk cId="2956427220" sldId="8418"/>
            <ac:spMk id="46" creationId="{90AEB289-2D6C-4A59-9122-586403F29DF0}"/>
          </ac:spMkLst>
        </pc:spChg>
        <pc:spChg chg="add mod">
          <ac:chgData name="Sarah Lean" userId="60efe49c-fdb2-479d-bd36-260f4732f51a" providerId="ADAL" clId="{E40F36F6-448E-416E-B132-1BE296CDCD5C}" dt="2019-08-20T18:06:51.189" v="1592" actId="1076"/>
          <ac:spMkLst>
            <pc:docMk/>
            <pc:sldMk cId="2956427220" sldId="8418"/>
            <ac:spMk id="48" creationId="{B3538F66-C42D-4D48-ADE4-E19E8ED56ECA}"/>
          </ac:spMkLst>
        </pc:spChg>
        <pc:spChg chg="add mod">
          <ac:chgData name="Sarah Lean" userId="60efe49c-fdb2-479d-bd36-260f4732f51a" providerId="ADAL" clId="{E40F36F6-448E-416E-B132-1BE296CDCD5C}" dt="2019-08-20T18:06:58.829" v="1596" actId="1076"/>
          <ac:spMkLst>
            <pc:docMk/>
            <pc:sldMk cId="2956427220" sldId="8418"/>
            <ac:spMk id="49" creationId="{F14591EC-4C80-4CB8-91FE-4AE1B31213C5}"/>
          </ac:spMkLst>
        </pc:spChg>
        <pc:spChg chg="add mod">
          <ac:chgData name="Sarah Lean" userId="60efe49c-fdb2-479d-bd36-260f4732f51a" providerId="ADAL" clId="{E40F36F6-448E-416E-B132-1BE296CDCD5C}" dt="2019-08-20T18:07:06.110" v="1600" actId="1076"/>
          <ac:spMkLst>
            <pc:docMk/>
            <pc:sldMk cId="2956427220" sldId="8418"/>
            <ac:spMk id="50" creationId="{9E0ACE65-1BBB-4350-93DC-A5C1B5366CD7}"/>
          </ac:spMkLst>
        </pc:spChg>
        <pc:spChg chg="add">
          <ac:chgData name="Sarah Lean" userId="60efe49c-fdb2-479d-bd36-260f4732f51a" providerId="ADAL" clId="{E40F36F6-448E-416E-B132-1BE296CDCD5C}" dt="2019-08-20T18:09:45.929" v="1631"/>
          <ac:spMkLst>
            <pc:docMk/>
            <pc:sldMk cId="2956427220" sldId="8418"/>
            <ac:spMk id="51" creationId="{1CBF8F61-CF23-4EC5-9F91-017E629CC1D5}"/>
          </ac:spMkLst>
        </pc:spChg>
        <pc:spChg chg="add">
          <ac:chgData name="Sarah Lean" userId="60efe49c-fdb2-479d-bd36-260f4732f51a" providerId="ADAL" clId="{E40F36F6-448E-416E-B132-1BE296CDCD5C}" dt="2019-08-20T18:09:45.929" v="1631"/>
          <ac:spMkLst>
            <pc:docMk/>
            <pc:sldMk cId="2956427220" sldId="8418"/>
            <ac:spMk id="52" creationId="{9DA7C4EA-E5FA-4A5D-BC57-F0F36B355C94}"/>
          </ac:spMkLst>
        </pc:spChg>
        <pc:grpChg chg="add del">
          <ac:chgData name="Sarah Lean" userId="60efe49c-fdb2-479d-bd36-260f4732f51a" providerId="ADAL" clId="{E40F36F6-448E-416E-B132-1BE296CDCD5C}" dt="2019-08-20T18:02:11.912" v="1516"/>
          <ac:grpSpMkLst>
            <pc:docMk/>
            <pc:sldMk cId="2956427220" sldId="8418"/>
            <ac:grpSpMk id="5" creationId="{3C7D68B9-F898-4187-948A-E1C32A556E1B}"/>
          </ac:grpSpMkLst>
        </pc:grpChg>
        <pc:grpChg chg="add del">
          <ac:chgData name="Sarah Lean" userId="60efe49c-fdb2-479d-bd36-260f4732f51a" providerId="ADAL" clId="{E40F36F6-448E-416E-B132-1BE296CDCD5C}" dt="2019-08-20T18:02:11.912" v="1516"/>
          <ac:grpSpMkLst>
            <pc:docMk/>
            <pc:sldMk cId="2956427220" sldId="8418"/>
            <ac:grpSpMk id="9" creationId="{DE1F506F-422D-492A-9B51-FC4109FB32FB}"/>
          </ac:grpSpMkLst>
        </pc:grpChg>
        <pc:grpChg chg="add mod">
          <ac:chgData name="Sarah Lean" userId="60efe49c-fdb2-479d-bd36-260f4732f51a" providerId="ADAL" clId="{E40F36F6-448E-416E-B132-1BE296CDCD5C}" dt="2019-08-20T18:02:22.416" v="1519" actId="164"/>
          <ac:grpSpMkLst>
            <pc:docMk/>
            <pc:sldMk cId="2956427220" sldId="8418"/>
            <ac:grpSpMk id="15" creationId="{8BA79DAC-5C37-4869-896A-247D7719CAD7}"/>
          </ac:grpSpMkLst>
        </pc:grpChg>
        <pc:grpChg chg="add mod">
          <ac:chgData name="Sarah Lean" userId="60efe49c-fdb2-479d-bd36-260f4732f51a" providerId="ADAL" clId="{E40F36F6-448E-416E-B132-1BE296CDCD5C}" dt="2019-08-20T18:02:22.416" v="1519" actId="164"/>
          <ac:grpSpMkLst>
            <pc:docMk/>
            <pc:sldMk cId="2956427220" sldId="8418"/>
            <ac:grpSpMk id="19" creationId="{D04733D1-8DD9-4828-9076-7D30A6AB1C98}"/>
          </ac:grpSpMkLst>
        </pc:grpChg>
        <pc:grpChg chg="add mod">
          <ac:chgData name="Sarah Lean" userId="60efe49c-fdb2-479d-bd36-260f4732f51a" providerId="ADAL" clId="{E40F36F6-448E-416E-B132-1BE296CDCD5C}" dt="2019-08-20T18:06:29.981" v="1588" actId="1076"/>
          <ac:grpSpMkLst>
            <pc:docMk/>
            <pc:sldMk cId="2956427220" sldId="8418"/>
            <ac:grpSpMk id="25" creationId="{BBCD61E2-4A6C-41B5-BA16-B3F6CC5F1474}"/>
          </ac:grpSpMkLst>
        </pc:grpChg>
        <pc:grpChg chg="add mod">
          <ac:chgData name="Sarah Lean" userId="60efe49c-fdb2-479d-bd36-260f4732f51a" providerId="ADAL" clId="{E40F36F6-448E-416E-B132-1BE296CDCD5C}" dt="2019-08-20T18:09:55.171" v="1632" actId="1076"/>
          <ac:grpSpMkLst>
            <pc:docMk/>
            <pc:sldMk cId="2956427220" sldId="8418"/>
            <ac:grpSpMk id="33" creationId="{FF6ABAF2-6228-4CE9-84E0-AA590801F490}"/>
          </ac:grpSpMkLst>
        </pc:grpChg>
        <pc:grpChg chg="add del mod">
          <ac:chgData name="Sarah Lean" userId="60efe49c-fdb2-479d-bd36-260f4732f51a" providerId="ADAL" clId="{E40F36F6-448E-416E-B132-1BE296CDCD5C}" dt="2019-08-20T18:05:25.952" v="1573"/>
          <ac:grpSpMkLst>
            <pc:docMk/>
            <pc:sldMk cId="2956427220" sldId="8418"/>
            <ac:grpSpMk id="36" creationId="{D820A8BF-999F-4D88-8C17-8A970A3DD32B}"/>
          </ac:grpSpMkLst>
        </pc:grpChg>
        <pc:grpChg chg="add mod">
          <ac:chgData name="Sarah Lean" userId="60efe49c-fdb2-479d-bd36-260f4732f51a" providerId="ADAL" clId="{E40F36F6-448E-416E-B132-1BE296CDCD5C}" dt="2019-08-20T18:09:55.171" v="1632" actId="1076"/>
          <ac:grpSpMkLst>
            <pc:docMk/>
            <pc:sldMk cId="2956427220" sldId="8418"/>
            <ac:grpSpMk id="43" creationId="{63E329D6-F396-465C-AFC1-4B96ADE1805D}"/>
          </ac:grpSpMkLst>
        </pc:grpChg>
        <pc:grpChg chg="add mod">
          <ac:chgData name="Sarah Lean" userId="60efe49c-fdb2-479d-bd36-260f4732f51a" providerId="ADAL" clId="{E40F36F6-448E-416E-B132-1BE296CDCD5C}" dt="2019-08-20T18:09:55.171" v="1632" actId="1076"/>
          <ac:grpSpMkLst>
            <pc:docMk/>
            <pc:sldMk cId="2956427220" sldId="8418"/>
            <ac:grpSpMk id="47" creationId="{C1486DCB-E803-4EB4-8790-25CA120EB71B}"/>
          </ac:grpSpMkLst>
        </pc:grpChg>
      </pc:sldChg>
      <pc:sldChg chg="addSp delSp modSp add ord modAnim">
        <pc:chgData name="Sarah Lean" userId="60efe49c-fdb2-479d-bd36-260f4732f51a" providerId="ADAL" clId="{E40F36F6-448E-416E-B132-1BE296CDCD5C}" dt="2019-08-21T07:35:45.433" v="3728" actId="403"/>
        <pc:sldMkLst>
          <pc:docMk/>
          <pc:sldMk cId="508933587" sldId="8419"/>
        </pc:sldMkLst>
        <pc:spChg chg="add mod">
          <ac:chgData name="Sarah Lean" userId="60efe49c-fdb2-479d-bd36-260f4732f51a" providerId="ADAL" clId="{E40F36F6-448E-416E-B132-1BE296CDCD5C}" dt="2019-08-21T07:35:45.433" v="3728" actId="403"/>
          <ac:spMkLst>
            <pc:docMk/>
            <pc:sldMk cId="508933587" sldId="8419"/>
            <ac:spMk id="2" creationId="{EF604E2A-447E-42DC-9C29-DB86261FDAE9}"/>
          </ac:spMkLst>
        </pc:spChg>
        <pc:spChg chg="mod">
          <ac:chgData name="Sarah Lean" userId="60efe49c-fdb2-479d-bd36-260f4732f51a" providerId="ADAL" clId="{E40F36F6-448E-416E-B132-1BE296CDCD5C}" dt="2019-08-20T19:32:22.264" v="1977" actId="2711"/>
          <ac:spMkLst>
            <pc:docMk/>
            <pc:sldMk cId="508933587" sldId="8419"/>
            <ac:spMk id="4" creationId="{AFE1101A-7B00-477D-A115-EE9F64A11933}"/>
          </ac:spMkLst>
        </pc:spChg>
        <pc:spChg chg="del mod">
          <ac:chgData name="Sarah Lean" userId="60efe49c-fdb2-479d-bd36-260f4732f51a" providerId="ADAL" clId="{E40F36F6-448E-416E-B132-1BE296CDCD5C}" dt="2019-08-20T18:10:15.537" v="1650"/>
          <ac:spMkLst>
            <pc:docMk/>
            <pc:sldMk cId="508933587" sldId="8419"/>
            <ac:spMk id="6" creationId="{AEA729AC-66F1-4B5C-8752-032C209AC8AD}"/>
          </ac:spMkLst>
        </pc:spChg>
      </pc:sldChg>
      <pc:sldChg chg="addSp delSp modSp add ord setBg modAnim">
        <pc:chgData name="Sarah Lean" userId="60efe49c-fdb2-479d-bd36-260f4732f51a" providerId="ADAL" clId="{E40F36F6-448E-416E-B132-1BE296CDCD5C}" dt="2019-08-21T07:33:37.020" v="3699"/>
        <pc:sldMkLst>
          <pc:docMk/>
          <pc:sldMk cId="859137601" sldId="8420"/>
        </pc:sldMkLst>
        <pc:spChg chg="del">
          <ac:chgData name="Sarah Lean" userId="60efe49c-fdb2-479d-bd36-260f4732f51a" providerId="ADAL" clId="{E40F36F6-448E-416E-B132-1BE296CDCD5C}" dt="2019-08-20T19:22:25.980" v="1905" actId="478"/>
          <ac:spMkLst>
            <pc:docMk/>
            <pc:sldMk cId="859137601" sldId="8420"/>
            <ac:spMk id="2" creationId="{860D7C40-8524-4634-A899-E74999646638}"/>
          </ac:spMkLst>
        </pc:spChg>
        <pc:spChg chg="del">
          <ac:chgData name="Sarah Lean" userId="60efe49c-fdb2-479d-bd36-260f4732f51a" providerId="ADAL" clId="{E40F36F6-448E-416E-B132-1BE296CDCD5C}" dt="2019-08-20T19:22:28.202" v="1906" actId="478"/>
          <ac:spMkLst>
            <pc:docMk/>
            <pc:sldMk cId="859137601" sldId="8420"/>
            <ac:spMk id="3" creationId="{22D3EC16-C2AD-47F8-97BC-5250F8C2C7BE}"/>
          </ac:spMkLst>
        </pc:spChg>
        <pc:spChg chg="add mod ord">
          <ac:chgData name="Sarah Lean" userId="60efe49c-fdb2-479d-bd36-260f4732f51a" providerId="ADAL" clId="{E40F36F6-448E-416E-B132-1BE296CDCD5C}" dt="2019-08-20T19:23:15.798" v="1915" actId="164"/>
          <ac:spMkLst>
            <pc:docMk/>
            <pc:sldMk cId="859137601" sldId="8420"/>
            <ac:spMk id="6" creationId="{2860ACAA-4DEB-4143-9D9A-BC4E219000E1}"/>
          </ac:spMkLst>
        </pc:spChg>
        <pc:spChg chg="add mod">
          <ac:chgData name="Sarah Lean" userId="60efe49c-fdb2-479d-bd36-260f4732f51a" providerId="ADAL" clId="{E40F36F6-448E-416E-B132-1BE296CDCD5C}" dt="2019-08-20T19:27:15.879" v="1964" actId="1076"/>
          <ac:spMkLst>
            <pc:docMk/>
            <pc:sldMk cId="859137601" sldId="8420"/>
            <ac:spMk id="8" creationId="{83210FED-E2A1-44DB-AA0E-4A43DDD5A917}"/>
          </ac:spMkLst>
        </pc:spChg>
        <pc:spChg chg="add mod">
          <ac:chgData name="Sarah Lean" userId="60efe49c-fdb2-479d-bd36-260f4732f51a" providerId="ADAL" clId="{E40F36F6-448E-416E-B132-1BE296CDCD5C}" dt="2019-08-20T19:26:41.717" v="1958" actId="164"/>
          <ac:spMkLst>
            <pc:docMk/>
            <pc:sldMk cId="859137601" sldId="8420"/>
            <ac:spMk id="9" creationId="{27C5287B-7856-44CA-8900-E6729744C229}"/>
          </ac:spMkLst>
        </pc:spChg>
        <pc:spChg chg="add mod">
          <ac:chgData name="Sarah Lean" userId="60efe49c-fdb2-479d-bd36-260f4732f51a" providerId="ADAL" clId="{E40F36F6-448E-416E-B132-1BE296CDCD5C}" dt="2019-08-20T19:27:15.879" v="1964" actId="1076"/>
          <ac:spMkLst>
            <pc:docMk/>
            <pc:sldMk cId="859137601" sldId="8420"/>
            <ac:spMk id="10" creationId="{B87B48DE-D8CB-400B-9493-8C640A7B2C64}"/>
          </ac:spMkLst>
        </pc:spChg>
        <pc:spChg chg="add del">
          <ac:chgData name="Sarah Lean" userId="60efe49c-fdb2-479d-bd36-260f4732f51a" providerId="ADAL" clId="{E40F36F6-448E-416E-B132-1BE296CDCD5C}" dt="2019-08-20T19:24:22.285" v="1927" actId="478"/>
          <ac:spMkLst>
            <pc:docMk/>
            <pc:sldMk cId="859137601" sldId="8420"/>
            <ac:spMk id="11" creationId="{92938B16-7AD3-4DDF-8D14-8B93B4034B0A}"/>
          </ac:spMkLst>
        </pc:spChg>
        <pc:spChg chg="add mod">
          <ac:chgData name="Sarah Lean" userId="60efe49c-fdb2-479d-bd36-260f4732f51a" providerId="ADAL" clId="{E40F36F6-448E-416E-B132-1BE296CDCD5C}" dt="2019-08-20T19:27:15.879" v="1964" actId="1076"/>
          <ac:spMkLst>
            <pc:docMk/>
            <pc:sldMk cId="859137601" sldId="8420"/>
            <ac:spMk id="12" creationId="{16F4B9F2-9EE0-434C-A71D-B75136216C45}"/>
          </ac:spMkLst>
        </pc:spChg>
        <pc:spChg chg="add mod">
          <ac:chgData name="Sarah Lean" userId="60efe49c-fdb2-479d-bd36-260f4732f51a" providerId="ADAL" clId="{E40F36F6-448E-416E-B132-1BE296CDCD5C}" dt="2019-08-20T19:26:41.717" v="1958" actId="164"/>
          <ac:spMkLst>
            <pc:docMk/>
            <pc:sldMk cId="859137601" sldId="8420"/>
            <ac:spMk id="13" creationId="{B5720B42-6F53-401C-9EB5-4D1415ED1FF9}"/>
          </ac:spMkLst>
        </pc:spChg>
        <pc:spChg chg="add mod">
          <ac:chgData name="Sarah Lean" userId="60efe49c-fdb2-479d-bd36-260f4732f51a" providerId="ADAL" clId="{E40F36F6-448E-416E-B132-1BE296CDCD5C}" dt="2019-08-20T19:27:50.591" v="1967" actId="207"/>
          <ac:spMkLst>
            <pc:docMk/>
            <pc:sldMk cId="859137601" sldId="8420"/>
            <ac:spMk id="19" creationId="{60DF5B22-6D4A-426A-B407-5EB8E762AE8D}"/>
          </ac:spMkLst>
        </pc:spChg>
        <pc:spChg chg="add mod">
          <ac:chgData name="Sarah Lean" userId="60efe49c-fdb2-479d-bd36-260f4732f51a" providerId="ADAL" clId="{E40F36F6-448E-416E-B132-1BE296CDCD5C}" dt="2019-08-20T19:27:53.495" v="1968" actId="207"/>
          <ac:spMkLst>
            <pc:docMk/>
            <pc:sldMk cId="859137601" sldId="8420"/>
            <ac:spMk id="20" creationId="{EA4420FA-49BF-4588-BC3C-DED60B8D1EF1}"/>
          </ac:spMkLst>
        </pc:spChg>
        <pc:grpChg chg="add mod">
          <ac:chgData name="Sarah Lean" userId="60efe49c-fdb2-479d-bd36-260f4732f51a" providerId="ADAL" clId="{E40F36F6-448E-416E-B132-1BE296CDCD5C}" dt="2019-08-20T19:27:15.879" v="1964" actId="1076"/>
          <ac:grpSpMkLst>
            <pc:docMk/>
            <pc:sldMk cId="859137601" sldId="8420"/>
            <ac:grpSpMk id="7" creationId="{38056D7C-E2C9-4486-B797-0DCF96CEFC52}"/>
          </ac:grpSpMkLst>
        </pc:grpChg>
        <pc:grpChg chg="add mod">
          <ac:chgData name="Sarah Lean" userId="60efe49c-fdb2-479d-bd36-260f4732f51a" providerId="ADAL" clId="{E40F36F6-448E-416E-B132-1BE296CDCD5C}" dt="2019-08-20T19:26:51.865" v="1960" actId="1076"/>
          <ac:grpSpMkLst>
            <pc:docMk/>
            <pc:sldMk cId="859137601" sldId="8420"/>
            <ac:grpSpMk id="18" creationId="{B7A17681-9727-424C-8959-A47C7BD607AB}"/>
          </ac:grpSpMkLst>
        </pc:grpChg>
        <pc:picChg chg="add mod">
          <ac:chgData name="Sarah Lean" userId="60efe49c-fdb2-479d-bd36-260f4732f51a" providerId="ADAL" clId="{E40F36F6-448E-416E-B132-1BE296CDCD5C}" dt="2019-08-20T19:23:15.798" v="1915" actId="164"/>
          <ac:picMkLst>
            <pc:docMk/>
            <pc:sldMk cId="859137601" sldId="8420"/>
            <ac:picMk id="5" creationId="{C28F8202-EA92-492F-8B7F-F4B358A862F1}"/>
          </ac:picMkLst>
        </pc:picChg>
        <pc:picChg chg="add mod">
          <ac:chgData name="Sarah Lean" userId="60efe49c-fdb2-479d-bd36-260f4732f51a" providerId="ADAL" clId="{E40F36F6-448E-416E-B132-1BE296CDCD5C}" dt="2019-08-20T19:26:41.717" v="1958" actId="164"/>
          <ac:picMkLst>
            <pc:docMk/>
            <pc:sldMk cId="859137601" sldId="8420"/>
            <ac:picMk id="15" creationId="{E88032DF-46D4-47DA-823D-CE654A29443D}"/>
          </ac:picMkLst>
        </pc:picChg>
        <pc:picChg chg="add mod">
          <ac:chgData name="Sarah Lean" userId="60efe49c-fdb2-479d-bd36-260f4732f51a" providerId="ADAL" clId="{E40F36F6-448E-416E-B132-1BE296CDCD5C}" dt="2019-08-20T19:27:15.879" v="1964" actId="1076"/>
          <ac:picMkLst>
            <pc:docMk/>
            <pc:sldMk cId="859137601" sldId="8420"/>
            <ac:picMk id="17" creationId="{EAC91065-90ED-4AA4-8B79-8C1B8CE991B6}"/>
          </ac:picMkLst>
        </pc:picChg>
      </pc:sldChg>
      <pc:sldChg chg="addSp delSp modSp add ord delAnim">
        <pc:chgData name="Sarah Lean" userId="60efe49c-fdb2-479d-bd36-260f4732f51a" providerId="ADAL" clId="{E40F36F6-448E-416E-B132-1BE296CDCD5C}" dt="2019-08-21T07:36:35.987" v="3774" actId="1076"/>
        <pc:sldMkLst>
          <pc:docMk/>
          <pc:sldMk cId="629418116" sldId="8421"/>
        </pc:sldMkLst>
        <pc:spChg chg="add mod">
          <ac:chgData name="Sarah Lean" userId="60efe49c-fdb2-479d-bd36-260f4732f51a" providerId="ADAL" clId="{E40F36F6-448E-416E-B132-1BE296CDCD5C}" dt="2019-08-21T07:36:28.666" v="3772" actId="1076"/>
          <ac:spMkLst>
            <pc:docMk/>
            <pc:sldMk cId="629418116" sldId="8421"/>
            <ac:spMk id="2" creationId="{167DF311-DD44-4863-B412-AB6523DF3E96}"/>
          </ac:spMkLst>
        </pc:spChg>
        <pc:spChg chg="del">
          <ac:chgData name="Sarah Lean" userId="60efe49c-fdb2-479d-bd36-260f4732f51a" providerId="ADAL" clId="{E40F36F6-448E-416E-B132-1BE296CDCD5C}" dt="2019-08-21T07:35:55.839" v="3731" actId="478"/>
          <ac:spMkLst>
            <pc:docMk/>
            <pc:sldMk cId="629418116" sldId="8421"/>
            <ac:spMk id="8" creationId="{83210FED-E2A1-44DB-AA0E-4A43DDD5A917}"/>
          </ac:spMkLst>
        </pc:spChg>
        <pc:spChg chg="del">
          <ac:chgData name="Sarah Lean" userId="60efe49c-fdb2-479d-bd36-260f4732f51a" providerId="ADAL" clId="{E40F36F6-448E-416E-B132-1BE296CDCD5C}" dt="2019-08-21T07:35:58.012" v="3733" actId="478"/>
          <ac:spMkLst>
            <pc:docMk/>
            <pc:sldMk cId="629418116" sldId="8421"/>
            <ac:spMk id="10" creationId="{B87B48DE-D8CB-400B-9493-8C640A7B2C64}"/>
          </ac:spMkLst>
        </pc:spChg>
        <pc:spChg chg="del">
          <ac:chgData name="Sarah Lean" userId="60efe49c-fdb2-479d-bd36-260f4732f51a" providerId="ADAL" clId="{E40F36F6-448E-416E-B132-1BE296CDCD5C}" dt="2019-08-21T07:35:59.088" v="3734" actId="478"/>
          <ac:spMkLst>
            <pc:docMk/>
            <pc:sldMk cId="629418116" sldId="8421"/>
            <ac:spMk id="12" creationId="{16F4B9F2-9EE0-434C-A71D-B75136216C45}"/>
          </ac:spMkLst>
        </pc:spChg>
        <pc:grpChg chg="del">
          <ac:chgData name="Sarah Lean" userId="60efe49c-fdb2-479d-bd36-260f4732f51a" providerId="ADAL" clId="{E40F36F6-448E-416E-B132-1BE296CDCD5C}" dt="2019-08-21T07:35:56.621" v="3732" actId="478"/>
          <ac:grpSpMkLst>
            <pc:docMk/>
            <pc:sldMk cId="629418116" sldId="8421"/>
            <ac:grpSpMk id="7" creationId="{38056D7C-E2C9-4486-B797-0DCF96CEFC52}"/>
          </ac:grpSpMkLst>
        </pc:grpChg>
        <pc:picChg chg="add mod">
          <ac:chgData name="Sarah Lean" userId="60efe49c-fdb2-479d-bd36-260f4732f51a" providerId="ADAL" clId="{E40F36F6-448E-416E-B132-1BE296CDCD5C}" dt="2019-08-21T07:36:35.987" v="3774" actId="1076"/>
          <ac:picMkLst>
            <pc:docMk/>
            <pc:sldMk cId="629418116" sldId="8421"/>
            <ac:picMk id="16" creationId="{EDF6C340-B3A3-42D1-A9D3-67421A5510FA}"/>
          </ac:picMkLst>
        </pc:picChg>
        <pc:picChg chg="del">
          <ac:chgData name="Sarah Lean" userId="60efe49c-fdb2-479d-bd36-260f4732f51a" providerId="ADAL" clId="{E40F36F6-448E-416E-B132-1BE296CDCD5C}" dt="2019-08-21T07:36:00.177" v="3735" actId="478"/>
          <ac:picMkLst>
            <pc:docMk/>
            <pc:sldMk cId="629418116" sldId="8421"/>
            <ac:picMk id="17" creationId="{EAC91065-90ED-4AA4-8B79-8C1B8CE991B6}"/>
          </ac:picMkLst>
        </pc:picChg>
      </pc:sldChg>
      <pc:sldChg chg="addSp delSp modSp add ord delAnim modAnim modNotesTx">
        <pc:chgData name="Sarah Lean" userId="60efe49c-fdb2-479d-bd36-260f4732f51a" providerId="ADAL" clId="{E40F36F6-448E-416E-B132-1BE296CDCD5C}" dt="2019-08-21T08:05:55.920" v="4307" actId="20577"/>
        <pc:sldMkLst>
          <pc:docMk/>
          <pc:sldMk cId="2870211530" sldId="8422"/>
        </pc:sldMkLst>
        <pc:spChg chg="mod">
          <ac:chgData name="Sarah Lean" userId="60efe49c-fdb2-479d-bd36-260f4732f51a" providerId="ADAL" clId="{E40F36F6-448E-416E-B132-1BE296CDCD5C}" dt="2019-08-21T08:05:15.460" v="4292" actId="1076"/>
          <ac:spMkLst>
            <pc:docMk/>
            <pc:sldMk cId="2870211530" sldId="8422"/>
            <ac:spMk id="4" creationId="{AFE1101A-7B00-477D-A115-EE9F64A11933}"/>
          </ac:spMkLst>
        </pc:spChg>
        <pc:spChg chg="del">
          <ac:chgData name="Sarah Lean" userId="60efe49c-fdb2-479d-bd36-260f4732f51a" providerId="ADAL" clId="{E40F36F6-448E-416E-B132-1BE296CDCD5C}" dt="2019-08-21T07:59:20.132" v="4168" actId="478"/>
          <ac:spMkLst>
            <pc:docMk/>
            <pc:sldMk cId="2870211530" sldId="8422"/>
            <ac:spMk id="6" creationId="{AEA729AC-66F1-4B5C-8752-032C209AC8AD}"/>
          </ac:spMkLst>
        </pc:spChg>
        <pc:spChg chg="mod">
          <ac:chgData name="Sarah Lean" userId="60efe49c-fdb2-479d-bd36-260f4732f51a" providerId="ADAL" clId="{E40F36F6-448E-416E-B132-1BE296CDCD5C}" dt="2019-08-21T07:59:55.079" v="4175" actId="208"/>
          <ac:spMkLst>
            <pc:docMk/>
            <pc:sldMk cId="2870211530" sldId="8422"/>
            <ac:spMk id="11" creationId="{2D9F2AFB-3D21-4389-BAA5-740E07D7000A}"/>
          </ac:spMkLst>
        </pc:spChg>
        <pc:spChg chg="mod">
          <ac:chgData name="Sarah Lean" userId="60efe49c-fdb2-479d-bd36-260f4732f51a" providerId="ADAL" clId="{E40F36F6-448E-416E-B132-1BE296CDCD5C}" dt="2019-08-21T07:59:55.079" v="4175" actId="208"/>
          <ac:spMkLst>
            <pc:docMk/>
            <pc:sldMk cId="2870211530" sldId="8422"/>
            <ac:spMk id="12" creationId="{F7ED2807-239D-4669-8665-C2685EB94293}"/>
          </ac:spMkLst>
        </pc:spChg>
        <pc:spChg chg="add mod">
          <ac:chgData name="Sarah Lean" userId="60efe49c-fdb2-479d-bd36-260f4732f51a" providerId="ADAL" clId="{E40F36F6-448E-416E-B132-1BE296CDCD5C}" dt="2019-08-21T08:02:29.273" v="4198" actId="164"/>
          <ac:spMkLst>
            <pc:docMk/>
            <pc:sldMk cId="2870211530" sldId="8422"/>
            <ac:spMk id="13" creationId="{F51C1438-0F54-4287-A243-22E346B0D3F8}"/>
          </ac:spMkLst>
        </pc:spChg>
        <pc:spChg chg="add mod">
          <ac:chgData name="Sarah Lean" userId="60efe49c-fdb2-479d-bd36-260f4732f51a" providerId="ADAL" clId="{E40F36F6-448E-416E-B132-1BE296CDCD5C}" dt="2019-08-21T08:02:32.877" v="4199" actId="164"/>
          <ac:spMkLst>
            <pc:docMk/>
            <pc:sldMk cId="2870211530" sldId="8422"/>
            <ac:spMk id="15" creationId="{C3B0C323-B6BB-4E6B-A763-714643BD4E3E}"/>
          </ac:spMkLst>
        </pc:spChg>
        <pc:spChg chg="add mod ord">
          <ac:chgData name="Sarah Lean" userId="60efe49c-fdb2-479d-bd36-260f4732f51a" providerId="ADAL" clId="{E40F36F6-448E-416E-B132-1BE296CDCD5C}" dt="2019-08-21T08:02:29.273" v="4198" actId="164"/>
          <ac:spMkLst>
            <pc:docMk/>
            <pc:sldMk cId="2870211530" sldId="8422"/>
            <ac:spMk id="16" creationId="{4E09B53C-9AE8-4468-8177-071287700FB8}"/>
          </ac:spMkLst>
        </pc:spChg>
        <pc:spChg chg="add mod ord">
          <ac:chgData name="Sarah Lean" userId="60efe49c-fdb2-479d-bd36-260f4732f51a" providerId="ADAL" clId="{E40F36F6-448E-416E-B132-1BE296CDCD5C}" dt="2019-08-21T08:02:32.877" v="4199" actId="164"/>
          <ac:spMkLst>
            <pc:docMk/>
            <pc:sldMk cId="2870211530" sldId="8422"/>
            <ac:spMk id="17" creationId="{574E19F4-E2FE-4542-8E39-4A4BE7E3932D}"/>
          </ac:spMkLst>
        </pc:spChg>
        <pc:spChg chg="add mod ord">
          <ac:chgData name="Sarah Lean" userId="60efe49c-fdb2-479d-bd36-260f4732f51a" providerId="ADAL" clId="{E40F36F6-448E-416E-B132-1BE296CDCD5C}" dt="2019-08-21T08:02:36.792" v="4200" actId="164"/>
          <ac:spMkLst>
            <pc:docMk/>
            <pc:sldMk cId="2870211530" sldId="8422"/>
            <ac:spMk id="18" creationId="{C28F6F89-C197-48E4-9F70-11C419414254}"/>
          </ac:spMkLst>
        </pc:spChg>
        <pc:spChg chg="add mod ord">
          <ac:chgData name="Sarah Lean" userId="60efe49c-fdb2-479d-bd36-260f4732f51a" providerId="ADAL" clId="{E40F36F6-448E-416E-B132-1BE296CDCD5C}" dt="2019-08-21T08:02:49.152" v="4203" actId="164"/>
          <ac:spMkLst>
            <pc:docMk/>
            <pc:sldMk cId="2870211530" sldId="8422"/>
            <ac:spMk id="19" creationId="{E8961E60-041F-4816-B363-6DFA2F214AA3}"/>
          </ac:spMkLst>
        </pc:spChg>
        <pc:spChg chg="add mod ord">
          <ac:chgData name="Sarah Lean" userId="60efe49c-fdb2-479d-bd36-260f4732f51a" providerId="ADAL" clId="{E40F36F6-448E-416E-B132-1BE296CDCD5C}" dt="2019-08-21T08:02:56.473" v="4205" actId="164"/>
          <ac:spMkLst>
            <pc:docMk/>
            <pc:sldMk cId="2870211530" sldId="8422"/>
            <ac:spMk id="20" creationId="{9FC43869-FABC-4953-B588-C5C6750772AA}"/>
          </ac:spMkLst>
        </pc:spChg>
        <pc:spChg chg="add mod">
          <ac:chgData name="Sarah Lean" userId="60efe49c-fdb2-479d-bd36-260f4732f51a" providerId="ADAL" clId="{E40F36F6-448E-416E-B132-1BE296CDCD5C}" dt="2019-08-21T08:05:06.009" v="4288" actId="164"/>
          <ac:spMkLst>
            <pc:docMk/>
            <pc:sldMk cId="2870211530" sldId="8422"/>
            <ac:spMk id="23" creationId="{1DC9C618-C944-4028-9A9E-F37C1E230CCD}"/>
          </ac:spMkLst>
        </pc:spChg>
        <pc:spChg chg="add mod">
          <ac:chgData name="Sarah Lean" userId="60efe49c-fdb2-479d-bd36-260f4732f51a" providerId="ADAL" clId="{E40F36F6-448E-416E-B132-1BE296CDCD5C}" dt="2019-08-21T08:05:09.346" v="4289" actId="164"/>
          <ac:spMkLst>
            <pc:docMk/>
            <pc:sldMk cId="2870211530" sldId="8422"/>
            <ac:spMk id="24" creationId="{56313513-6E84-45DD-9C7B-B2A861B27162}"/>
          </ac:spMkLst>
        </pc:spChg>
        <pc:spChg chg="add mod">
          <ac:chgData name="Sarah Lean" userId="60efe49c-fdb2-479d-bd36-260f4732f51a" providerId="ADAL" clId="{E40F36F6-448E-416E-B132-1BE296CDCD5C}" dt="2019-08-21T08:05:13.170" v="4290" actId="164"/>
          <ac:spMkLst>
            <pc:docMk/>
            <pc:sldMk cId="2870211530" sldId="8422"/>
            <ac:spMk id="25" creationId="{7EEE057B-7C1F-4C3E-B829-E4FCF7425C49}"/>
          </ac:spMkLst>
        </pc:spChg>
        <pc:spChg chg="add mod">
          <ac:chgData name="Sarah Lean" userId="60efe49c-fdb2-479d-bd36-260f4732f51a" providerId="ADAL" clId="{E40F36F6-448E-416E-B132-1BE296CDCD5C}" dt="2019-08-21T08:05:19.221" v="4293" actId="164"/>
          <ac:spMkLst>
            <pc:docMk/>
            <pc:sldMk cId="2870211530" sldId="8422"/>
            <ac:spMk id="26" creationId="{8950CF8F-2D36-4E24-A902-A9604C7F7860}"/>
          </ac:spMkLst>
        </pc:spChg>
        <pc:spChg chg="add mod">
          <ac:chgData name="Sarah Lean" userId="60efe49c-fdb2-479d-bd36-260f4732f51a" providerId="ADAL" clId="{E40F36F6-448E-416E-B132-1BE296CDCD5C}" dt="2019-08-21T08:05:22.634" v="4294" actId="164"/>
          <ac:spMkLst>
            <pc:docMk/>
            <pc:sldMk cId="2870211530" sldId="8422"/>
            <ac:spMk id="27" creationId="{2FA5D7E8-E654-4A86-B580-D64402DDEA61}"/>
          </ac:spMkLst>
        </pc:spChg>
        <pc:grpChg chg="add mod">
          <ac:chgData name="Sarah Lean" userId="60efe49c-fdb2-479d-bd36-260f4732f51a" providerId="ADAL" clId="{E40F36F6-448E-416E-B132-1BE296CDCD5C}" dt="2019-08-21T08:05:06.009" v="4288" actId="164"/>
          <ac:grpSpMkLst>
            <pc:docMk/>
            <pc:sldMk cId="2870211530" sldId="8422"/>
            <ac:grpSpMk id="2" creationId="{FBBE22EB-0886-4F62-BEA6-E457B324B7BD}"/>
          </ac:grpSpMkLst>
        </pc:grpChg>
        <pc:grpChg chg="add mod">
          <ac:chgData name="Sarah Lean" userId="60efe49c-fdb2-479d-bd36-260f4732f51a" providerId="ADAL" clId="{E40F36F6-448E-416E-B132-1BE296CDCD5C}" dt="2019-08-21T08:05:09.346" v="4289" actId="164"/>
          <ac:grpSpMkLst>
            <pc:docMk/>
            <pc:sldMk cId="2870211530" sldId="8422"/>
            <ac:grpSpMk id="3" creationId="{1A0948EA-74AA-405E-9148-609F8055F930}"/>
          </ac:grpSpMkLst>
        </pc:grpChg>
        <pc:grpChg chg="add mod">
          <ac:chgData name="Sarah Lean" userId="60efe49c-fdb2-479d-bd36-260f4732f51a" providerId="ADAL" clId="{E40F36F6-448E-416E-B132-1BE296CDCD5C}" dt="2019-08-21T08:05:13.170" v="4290" actId="164"/>
          <ac:grpSpMkLst>
            <pc:docMk/>
            <pc:sldMk cId="2870211530" sldId="8422"/>
            <ac:grpSpMk id="5" creationId="{AA48B9C5-2F1B-4248-A58B-2486743A6874}"/>
          </ac:grpSpMkLst>
        </pc:grpChg>
        <pc:grpChg chg="add mod">
          <ac:chgData name="Sarah Lean" userId="60efe49c-fdb2-479d-bd36-260f4732f51a" providerId="ADAL" clId="{E40F36F6-448E-416E-B132-1BE296CDCD5C}" dt="2019-08-21T08:04:59.747" v="4287" actId="1076"/>
          <ac:grpSpMkLst>
            <pc:docMk/>
            <pc:sldMk cId="2870211530" sldId="8422"/>
            <ac:grpSpMk id="10" creationId="{5E38176B-339D-4C09-96D7-16101D819A7C}"/>
          </ac:grpSpMkLst>
        </pc:grpChg>
        <pc:grpChg chg="add mod">
          <ac:chgData name="Sarah Lean" userId="60efe49c-fdb2-479d-bd36-260f4732f51a" providerId="ADAL" clId="{E40F36F6-448E-416E-B132-1BE296CDCD5C}" dt="2019-08-21T08:05:19.221" v="4293" actId="164"/>
          <ac:grpSpMkLst>
            <pc:docMk/>
            <pc:sldMk cId="2870211530" sldId="8422"/>
            <ac:grpSpMk id="21" creationId="{B88C1CE3-910D-4555-B7AF-5FAD981FF0E8}"/>
          </ac:grpSpMkLst>
        </pc:grpChg>
        <pc:grpChg chg="add mod">
          <ac:chgData name="Sarah Lean" userId="60efe49c-fdb2-479d-bd36-260f4732f51a" providerId="ADAL" clId="{E40F36F6-448E-416E-B132-1BE296CDCD5C}" dt="2019-08-21T08:05:22.634" v="4294" actId="164"/>
          <ac:grpSpMkLst>
            <pc:docMk/>
            <pc:sldMk cId="2870211530" sldId="8422"/>
            <ac:grpSpMk id="22" creationId="{44B4C5E6-7598-4590-A2C4-DB8483E8B349}"/>
          </ac:grpSpMkLst>
        </pc:grpChg>
        <pc:grpChg chg="add mod">
          <ac:chgData name="Sarah Lean" userId="60efe49c-fdb2-479d-bd36-260f4732f51a" providerId="ADAL" clId="{E40F36F6-448E-416E-B132-1BE296CDCD5C}" dt="2019-08-21T08:05:06.009" v="4288" actId="164"/>
          <ac:grpSpMkLst>
            <pc:docMk/>
            <pc:sldMk cId="2870211530" sldId="8422"/>
            <ac:grpSpMk id="28" creationId="{F136FA4C-6C92-49D2-8F00-D2A8CC98D351}"/>
          </ac:grpSpMkLst>
        </pc:grpChg>
        <pc:grpChg chg="add mod">
          <ac:chgData name="Sarah Lean" userId="60efe49c-fdb2-479d-bd36-260f4732f51a" providerId="ADAL" clId="{E40F36F6-448E-416E-B132-1BE296CDCD5C}" dt="2019-08-21T08:05:09.346" v="4289" actId="164"/>
          <ac:grpSpMkLst>
            <pc:docMk/>
            <pc:sldMk cId="2870211530" sldId="8422"/>
            <ac:grpSpMk id="29" creationId="{E9F540A2-7F76-4080-A509-545A077E019D}"/>
          </ac:grpSpMkLst>
        </pc:grpChg>
        <pc:grpChg chg="add mod">
          <ac:chgData name="Sarah Lean" userId="60efe49c-fdb2-479d-bd36-260f4732f51a" providerId="ADAL" clId="{E40F36F6-448E-416E-B132-1BE296CDCD5C}" dt="2019-08-21T08:05:13.170" v="4290" actId="164"/>
          <ac:grpSpMkLst>
            <pc:docMk/>
            <pc:sldMk cId="2870211530" sldId="8422"/>
            <ac:grpSpMk id="30" creationId="{52D1950B-1DAD-4FC2-B3FE-EC7248D58EBD}"/>
          </ac:grpSpMkLst>
        </pc:grpChg>
        <pc:grpChg chg="add mod">
          <ac:chgData name="Sarah Lean" userId="60efe49c-fdb2-479d-bd36-260f4732f51a" providerId="ADAL" clId="{E40F36F6-448E-416E-B132-1BE296CDCD5C}" dt="2019-08-21T08:05:19.221" v="4293" actId="164"/>
          <ac:grpSpMkLst>
            <pc:docMk/>
            <pc:sldMk cId="2870211530" sldId="8422"/>
            <ac:grpSpMk id="31" creationId="{724CD019-D4E8-4530-A1D3-B53E9D423965}"/>
          </ac:grpSpMkLst>
        </pc:grpChg>
        <pc:grpChg chg="add mod">
          <ac:chgData name="Sarah Lean" userId="60efe49c-fdb2-479d-bd36-260f4732f51a" providerId="ADAL" clId="{E40F36F6-448E-416E-B132-1BE296CDCD5C}" dt="2019-08-21T08:05:22.634" v="4294" actId="164"/>
          <ac:grpSpMkLst>
            <pc:docMk/>
            <pc:sldMk cId="2870211530" sldId="8422"/>
            <ac:grpSpMk id="32" creationId="{982761DA-BFC8-400F-AF08-F9F9B184A001}"/>
          </ac:grpSpMkLst>
        </pc:grpChg>
        <pc:picChg chg="add mod">
          <ac:chgData name="Sarah Lean" userId="60efe49c-fdb2-479d-bd36-260f4732f51a" providerId="ADAL" clId="{E40F36F6-448E-416E-B132-1BE296CDCD5C}" dt="2019-08-21T08:02:49.152" v="4203" actId="164"/>
          <ac:picMkLst>
            <pc:docMk/>
            <pc:sldMk cId="2870211530" sldId="8422"/>
            <ac:picMk id="9" creationId="{E9C309DF-822A-4F8B-940D-877E0C468D66}"/>
          </ac:picMkLst>
        </pc:picChg>
        <pc:picChg chg="add mod">
          <ac:chgData name="Sarah Lean" userId="60efe49c-fdb2-479d-bd36-260f4732f51a" providerId="ADAL" clId="{E40F36F6-448E-416E-B132-1BE296CDCD5C}" dt="2019-08-21T08:02:36.792" v="4200" actId="164"/>
          <ac:picMkLst>
            <pc:docMk/>
            <pc:sldMk cId="2870211530" sldId="8422"/>
            <ac:picMk id="14" creationId="{0E5C2F6E-2087-463D-B926-C070E34D4066}"/>
          </ac:picMkLst>
        </pc:picChg>
      </pc:sldChg>
      <pc:sldChg chg="modSp add ord modAnim modNotesTx">
        <pc:chgData name="Sarah Lean" userId="60efe49c-fdb2-479d-bd36-260f4732f51a" providerId="ADAL" clId="{E40F36F6-448E-416E-B132-1BE296CDCD5C}" dt="2019-08-21T07:53:28.497" v="4167" actId="20577"/>
        <pc:sldMkLst>
          <pc:docMk/>
          <pc:sldMk cId="3862788480" sldId="8423"/>
        </pc:sldMkLst>
        <pc:spChg chg="mod">
          <ac:chgData name="Sarah Lean" userId="60efe49c-fdb2-479d-bd36-260f4732f51a" providerId="ADAL" clId="{E40F36F6-448E-416E-B132-1BE296CDCD5C}" dt="2019-08-21T07:38:11.921" v="3785" actId="20577"/>
          <ac:spMkLst>
            <pc:docMk/>
            <pc:sldMk cId="3862788480" sldId="8423"/>
            <ac:spMk id="4" creationId="{AFE1101A-7B00-477D-A115-EE9F64A11933}"/>
          </ac:spMkLst>
        </pc:spChg>
        <pc:spChg chg="mod">
          <ac:chgData name="Sarah Lean" userId="60efe49c-fdb2-479d-bd36-260f4732f51a" providerId="ADAL" clId="{E40F36F6-448E-416E-B132-1BE296CDCD5C}" dt="2019-08-21T07:52:30.022" v="3883" actId="20577"/>
          <ac:spMkLst>
            <pc:docMk/>
            <pc:sldMk cId="3862788480" sldId="8423"/>
            <ac:spMk id="6" creationId="{AEA729AC-66F1-4B5C-8752-032C209AC8AD}"/>
          </ac:spMkLst>
        </pc:spChg>
      </pc:sldChg>
      <pc:sldChg chg="delSp modSp add del ord">
        <pc:chgData name="Sarah Lean" userId="60efe49c-fdb2-479d-bd36-260f4732f51a" providerId="ADAL" clId="{E40F36F6-448E-416E-B132-1BE296CDCD5C}" dt="2019-08-21T08:16:14.289" v="4329" actId="47"/>
        <pc:sldMkLst>
          <pc:docMk/>
          <pc:sldMk cId="2512723646" sldId="2076136545"/>
        </pc:sldMkLst>
        <pc:spChg chg="del mod">
          <ac:chgData name="Sarah Lean" userId="60efe49c-fdb2-479d-bd36-260f4732f51a" providerId="ADAL" clId="{E40F36F6-448E-416E-B132-1BE296CDCD5C}" dt="2019-08-21T08:15:35.241" v="4315" actId="478"/>
          <ac:spMkLst>
            <pc:docMk/>
            <pc:sldMk cId="2512723646" sldId="2076136545"/>
            <ac:spMk id="13" creationId="{622F12E6-1453-427A-8606-0C3EAB73905E}"/>
          </ac:spMkLst>
        </pc:spChg>
      </pc:sldChg>
      <pc:sldChg chg="addSp delSp modSp add ord modTransition modAnim">
        <pc:chgData name="Sarah Lean" userId="60efe49c-fdb2-479d-bd36-260f4732f51a" providerId="ADAL" clId="{E40F36F6-448E-416E-B132-1BE296CDCD5C}" dt="2019-08-21T08:18:20.027" v="4361" actId="255"/>
        <pc:sldMkLst>
          <pc:docMk/>
          <pc:sldMk cId="2749409799" sldId="2076136631"/>
        </pc:sldMkLst>
        <pc:spChg chg="mod">
          <ac:chgData name="Sarah Lean" userId="60efe49c-fdb2-479d-bd36-260f4732f51a" providerId="ADAL" clId="{E40F36F6-448E-416E-B132-1BE296CDCD5C}" dt="2019-08-21T08:18:20.027" v="4361" actId="255"/>
          <ac:spMkLst>
            <pc:docMk/>
            <pc:sldMk cId="2749409799" sldId="2076136631"/>
            <ac:spMk id="2" creationId="{31C4D9AD-CAAE-41C7-9F5D-D12E0060D6AA}"/>
          </ac:spMkLst>
        </pc:spChg>
        <pc:spChg chg="mod">
          <ac:chgData name="Sarah Lean" userId="60efe49c-fdb2-479d-bd36-260f4732f51a" providerId="ADAL" clId="{E40F36F6-448E-416E-B132-1BE296CDCD5C}" dt="2019-08-21T08:17:37.560" v="4337" actId="20577"/>
          <ac:spMkLst>
            <pc:docMk/>
            <pc:sldMk cId="2749409799" sldId="2076136631"/>
            <ac:spMk id="22" creationId="{2E67EF27-C1B1-4DFE-848D-B2A96EDB4A88}"/>
          </ac:spMkLst>
        </pc:spChg>
        <pc:spChg chg="del mod">
          <ac:chgData name="Sarah Lean" userId="60efe49c-fdb2-479d-bd36-260f4732f51a" providerId="ADAL" clId="{E40F36F6-448E-416E-B132-1BE296CDCD5C}" dt="2019-08-21T08:15:20.689" v="4312" actId="478"/>
          <ac:spMkLst>
            <pc:docMk/>
            <pc:sldMk cId="2749409799" sldId="2076136631"/>
            <ac:spMk id="68" creationId="{8742D578-E1FC-40B7-A75E-C07EDA56CA12}"/>
          </ac:spMkLst>
        </pc:spChg>
        <pc:spChg chg="add mod">
          <ac:chgData name="Sarah Lean" userId="60efe49c-fdb2-479d-bd36-260f4732f51a" providerId="ADAL" clId="{E40F36F6-448E-416E-B132-1BE296CDCD5C}" dt="2019-08-21T08:16:23.548" v="4331" actId="207"/>
          <ac:spMkLst>
            <pc:docMk/>
            <pc:sldMk cId="2749409799" sldId="2076136631"/>
            <ac:spMk id="69" creationId="{CAA9F235-6976-4423-BD37-C17B1C98DCC9}"/>
          </ac:spMkLst>
        </pc:spChg>
        <pc:spChg chg="add mod">
          <ac:chgData name="Sarah Lean" userId="60efe49c-fdb2-479d-bd36-260f4732f51a" providerId="ADAL" clId="{E40F36F6-448E-416E-B132-1BE296CDCD5C}" dt="2019-08-21T08:16:25.884" v="4332" actId="207"/>
          <ac:spMkLst>
            <pc:docMk/>
            <pc:sldMk cId="2749409799" sldId="2076136631"/>
            <ac:spMk id="70" creationId="{CB4D3336-2D36-40CC-AF53-F23121898CD4}"/>
          </ac:spMkLst>
        </pc:spChg>
      </pc:sldChg>
      <pc:sldChg chg="addSp add del modAnim">
        <pc:chgData name="Sarah Lean" userId="60efe49c-fdb2-479d-bd36-260f4732f51a" providerId="ADAL" clId="{E40F36F6-448E-416E-B132-1BE296CDCD5C}" dt="2019-08-21T08:15:40.880" v="4317" actId="47"/>
        <pc:sldMkLst>
          <pc:docMk/>
          <pc:sldMk cId="277416124" sldId="2076136632"/>
        </pc:sldMkLst>
        <pc:spChg chg="add">
          <ac:chgData name="Sarah Lean" userId="60efe49c-fdb2-479d-bd36-260f4732f51a" providerId="ADAL" clId="{E40F36F6-448E-416E-B132-1BE296CDCD5C}" dt="2019-08-21T08:15:30.030" v="4314"/>
          <ac:spMkLst>
            <pc:docMk/>
            <pc:sldMk cId="277416124" sldId="2076136632"/>
            <ac:spMk id="2" creationId="{2ACC1FC5-0F97-4C15-8DF6-06E8488A4600}"/>
          </ac:spMkLst>
        </pc:spChg>
        <pc:spChg chg="add">
          <ac:chgData name="Sarah Lean" userId="60efe49c-fdb2-479d-bd36-260f4732f51a" providerId="ADAL" clId="{E40F36F6-448E-416E-B132-1BE296CDCD5C}" dt="2019-08-21T08:15:30.030" v="4314"/>
          <ac:spMkLst>
            <pc:docMk/>
            <pc:sldMk cId="277416124" sldId="2076136632"/>
            <ac:spMk id="3" creationId="{48B83213-ED30-4023-B2CB-0085CDB6ABBD}"/>
          </ac:spMkLst>
        </pc:spChg>
        <pc:spChg chg="add">
          <ac:chgData name="Sarah Lean" userId="60efe49c-fdb2-479d-bd36-260f4732f51a" providerId="ADAL" clId="{E40F36F6-448E-416E-B132-1BE296CDCD5C}" dt="2019-08-21T08:15:30.030" v="4314"/>
          <ac:spMkLst>
            <pc:docMk/>
            <pc:sldMk cId="277416124" sldId="2076136632"/>
            <ac:spMk id="4" creationId="{275B41DB-A1BE-44A0-B4D1-7ACB0F323267}"/>
          </ac:spMkLst>
        </pc:spChg>
        <pc:spChg chg="add">
          <ac:chgData name="Sarah Lean" userId="60efe49c-fdb2-479d-bd36-260f4732f51a" providerId="ADAL" clId="{E40F36F6-448E-416E-B132-1BE296CDCD5C}" dt="2019-08-21T08:15:30.030" v="4314"/>
          <ac:spMkLst>
            <pc:docMk/>
            <pc:sldMk cId="277416124" sldId="2076136632"/>
            <ac:spMk id="5" creationId="{1D9F9389-442D-400C-9886-62AA24A576D4}"/>
          </ac:spMkLst>
        </pc:spChg>
        <pc:spChg chg="add">
          <ac:chgData name="Sarah Lean" userId="60efe49c-fdb2-479d-bd36-260f4732f51a" providerId="ADAL" clId="{E40F36F6-448E-416E-B132-1BE296CDCD5C}" dt="2019-08-21T08:15:30.030" v="4314"/>
          <ac:spMkLst>
            <pc:docMk/>
            <pc:sldMk cId="277416124" sldId="2076136632"/>
            <ac:spMk id="6" creationId="{29F969BE-9D30-4EE6-B61A-189021DC67BF}"/>
          </ac:spMkLst>
        </pc:spChg>
        <pc:spChg chg="add">
          <ac:chgData name="Sarah Lean" userId="60efe49c-fdb2-479d-bd36-260f4732f51a" providerId="ADAL" clId="{E40F36F6-448E-416E-B132-1BE296CDCD5C}" dt="2019-08-21T08:15:30.030" v="4314"/>
          <ac:spMkLst>
            <pc:docMk/>
            <pc:sldMk cId="277416124" sldId="2076136632"/>
            <ac:spMk id="127" creationId="{CF26D4C6-2BDC-466A-9FD1-CCDCB7FDCC62}"/>
          </ac:spMkLst>
        </pc:spChg>
        <pc:grpChg chg="add">
          <ac:chgData name="Sarah Lean" userId="60efe49c-fdb2-479d-bd36-260f4732f51a" providerId="ADAL" clId="{E40F36F6-448E-416E-B132-1BE296CDCD5C}" dt="2019-08-21T08:15:30.030" v="4314"/>
          <ac:grpSpMkLst>
            <pc:docMk/>
            <pc:sldMk cId="277416124" sldId="2076136632"/>
            <ac:grpSpMk id="7" creationId="{4B97DAD1-2FD0-409D-8D5A-E0A5231DFA56}"/>
          </ac:grpSpMkLst>
        </pc:grpChg>
        <pc:grpChg chg="add">
          <ac:chgData name="Sarah Lean" userId="60efe49c-fdb2-479d-bd36-260f4732f51a" providerId="ADAL" clId="{E40F36F6-448E-416E-B132-1BE296CDCD5C}" dt="2019-08-21T08:15:30.030" v="4314"/>
          <ac:grpSpMkLst>
            <pc:docMk/>
            <pc:sldMk cId="277416124" sldId="2076136632"/>
            <ac:grpSpMk id="34" creationId="{FFA05458-4593-4C04-81FA-892FA92A1089}"/>
          </ac:grpSpMkLst>
        </pc:grpChg>
        <pc:grpChg chg="add">
          <ac:chgData name="Sarah Lean" userId="60efe49c-fdb2-479d-bd36-260f4732f51a" providerId="ADAL" clId="{E40F36F6-448E-416E-B132-1BE296CDCD5C}" dt="2019-08-21T08:15:30.030" v="4314"/>
          <ac:grpSpMkLst>
            <pc:docMk/>
            <pc:sldMk cId="277416124" sldId="2076136632"/>
            <ac:grpSpMk id="50" creationId="{6E886288-967F-45BC-B3B4-2BEAD5CC10E1}"/>
          </ac:grpSpMkLst>
        </pc:grpChg>
        <pc:grpChg chg="add">
          <ac:chgData name="Sarah Lean" userId="60efe49c-fdb2-479d-bd36-260f4732f51a" providerId="ADAL" clId="{E40F36F6-448E-416E-B132-1BE296CDCD5C}" dt="2019-08-21T08:15:30.030" v="4314"/>
          <ac:grpSpMkLst>
            <pc:docMk/>
            <pc:sldMk cId="277416124" sldId="2076136632"/>
            <ac:grpSpMk id="73" creationId="{E60A7643-209B-4DC7-B1B3-BDC42F662867}"/>
          </ac:grpSpMkLst>
        </pc:grpChg>
        <pc:cxnChg chg="add">
          <ac:chgData name="Sarah Lean" userId="60efe49c-fdb2-479d-bd36-260f4732f51a" providerId="ADAL" clId="{E40F36F6-448E-416E-B132-1BE296CDCD5C}" dt="2019-08-21T08:15:30.030" v="4314"/>
          <ac:cxnSpMkLst>
            <pc:docMk/>
            <pc:sldMk cId="277416124" sldId="2076136632"/>
            <ac:cxnSpMk id="72" creationId="{10D0C3E7-CF8C-433E-AB13-40FB93B9FA52}"/>
          </ac:cxnSpMkLst>
        </pc:cxnChg>
      </pc:sldChg>
      <pc:sldChg chg="addSp delSp modSp add ord setBg modAnim">
        <pc:chgData name="Sarah Lean" userId="60efe49c-fdb2-479d-bd36-260f4732f51a" providerId="ADAL" clId="{E40F36F6-448E-416E-B132-1BE296CDCD5C}" dt="2019-09-03T09:38:59.921" v="4682" actId="478"/>
        <pc:sldMkLst>
          <pc:docMk/>
          <pc:sldMk cId="1019691644" sldId="2076136632"/>
        </pc:sldMkLst>
        <pc:spChg chg="del">
          <ac:chgData name="Sarah Lean" userId="60efe49c-fdb2-479d-bd36-260f4732f51a" providerId="ADAL" clId="{E40F36F6-448E-416E-B132-1BE296CDCD5C}" dt="2019-08-21T08:15:57.811" v="4322" actId="478"/>
          <ac:spMkLst>
            <pc:docMk/>
            <pc:sldMk cId="1019691644" sldId="2076136632"/>
            <ac:spMk id="2" creationId="{167DF311-DD44-4863-B412-AB6523DF3E96}"/>
          </ac:spMkLst>
        </pc:spChg>
        <pc:spChg chg="add del">
          <ac:chgData name="Sarah Lean" userId="60efe49c-fdb2-479d-bd36-260f4732f51a" providerId="ADAL" clId="{E40F36F6-448E-416E-B132-1BE296CDCD5C}" dt="2019-08-21T08:16:08.780" v="4327"/>
          <ac:spMkLst>
            <pc:docMk/>
            <pc:sldMk cId="1019691644" sldId="2076136632"/>
            <ac:spMk id="10" creationId="{8C6D7B16-AA75-4CD6-A027-23AB9B46CC63}"/>
          </ac:spMkLst>
        </pc:spChg>
        <pc:spChg chg="add del">
          <ac:chgData name="Sarah Lean" userId="60efe49c-fdb2-479d-bd36-260f4732f51a" providerId="ADAL" clId="{E40F36F6-448E-416E-B132-1BE296CDCD5C}" dt="2019-08-21T08:16:08.780" v="4327"/>
          <ac:spMkLst>
            <pc:docMk/>
            <pc:sldMk cId="1019691644" sldId="2076136632"/>
            <ac:spMk id="11" creationId="{48214C24-8D44-4B53-9348-669BD05D5B01}"/>
          </ac:spMkLst>
        </pc:spChg>
        <pc:spChg chg="add del">
          <ac:chgData name="Sarah Lean" userId="60efe49c-fdb2-479d-bd36-260f4732f51a" providerId="ADAL" clId="{E40F36F6-448E-416E-B132-1BE296CDCD5C}" dt="2019-08-21T08:16:08.780" v="4327"/>
          <ac:spMkLst>
            <pc:docMk/>
            <pc:sldMk cId="1019691644" sldId="2076136632"/>
            <ac:spMk id="12" creationId="{5169A25F-E254-4306-BF35-2A3AA92258D5}"/>
          </ac:spMkLst>
        </pc:spChg>
        <pc:spChg chg="add del">
          <ac:chgData name="Sarah Lean" userId="60efe49c-fdb2-479d-bd36-260f4732f51a" providerId="ADAL" clId="{E40F36F6-448E-416E-B132-1BE296CDCD5C}" dt="2019-08-21T08:16:08.780" v="4327"/>
          <ac:spMkLst>
            <pc:docMk/>
            <pc:sldMk cId="1019691644" sldId="2076136632"/>
            <ac:spMk id="14" creationId="{9C810800-84A1-48A8-B18B-01258B61779A}"/>
          </ac:spMkLst>
        </pc:spChg>
        <pc:spChg chg="add del">
          <ac:chgData name="Sarah Lean" userId="60efe49c-fdb2-479d-bd36-260f4732f51a" providerId="ADAL" clId="{E40F36F6-448E-416E-B132-1BE296CDCD5C}" dt="2019-08-21T08:16:08.780" v="4327"/>
          <ac:spMkLst>
            <pc:docMk/>
            <pc:sldMk cId="1019691644" sldId="2076136632"/>
            <ac:spMk id="17" creationId="{155681DF-5B9E-4737-B0AE-57AEC06CD4E0}"/>
          </ac:spMkLst>
        </pc:spChg>
        <pc:spChg chg="del">
          <ac:chgData name="Sarah Lean" userId="60efe49c-fdb2-479d-bd36-260f4732f51a" providerId="ADAL" clId="{E40F36F6-448E-416E-B132-1BE296CDCD5C}" dt="2019-08-21T08:16:01.672" v="4325" actId="478"/>
          <ac:spMkLst>
            <pc:docMk/>
            <pc:sldMk cId="1019691644" sldId="2076136632"/>
            <ac:spMk id="19" creationId="{60DF5B22-6D4A-426A-B407-5EB8E762AE8D}"/>
          </ac:spMkLst>
        </pc:spChg>
        <pc:spChg chg="del">
          <ac:chgData name="Sarah Lean" userId="60efe49c-fdb2-479d-bd36-260f4732f51a" providerId="ADAL" clId="{E40F36F6-448E-416E-B132-1BE296CDCD5C}" dt="2019-08-21T08:15:59.643" v="4324" actId="478"/>
          <ac:spMkLst>
            <pc:docMk/>
            <pc:sldMk cId="1019691644" sldId="2076136632"/>
            <ac:spMk id="20" creationId="{EA4420FA-49BF-4588-BC3C-DED60B8D1EF1}"/>
          </ac:spMkLst>
        </pc:spChg>
        <pc:spChg chg="add mod">
          <ac:chgData name="Sarah Lean" userId="60efe49c-fdb2-479d-bd36-260f4732f51a" providerId="ADAL" clId="{E40F36F6-448E-416E-B132-1BE296CDCD5C}" dt="2019-08-21T08:18:46.213" v="4367" actId="2711"/>
          <ac:spMkLst>
            <pc:docMk/>
            <pc:sldMk cId="1019691644" sldId="2076136632"/>
            <ac:spMk id="141" creationId="{C5D2AC6C-0932-490E-94EA-F75BFD30063F}"/>
          </ac:spMkLst>
        </pc:spChg>
        <pc:spChg chg="add mod">
          <ac:chgData name="Sarah Lean" userId="60efe49c-fdb2-479d-bd36-260f4732f51a" providerId="ADAL" clId="{E40F36F6-448E-416E-B132-1BE296CDCD5C}" dt="2019-08-21T08:21:58.660" v="4395" actId="207"/>
          <ac:spMkLst>
            <pc:docMk/>
            <pc:sldMk cId="1019691644" sldId="2076136632"/>
            <ac:spMk id="142" creationId="{841D0427-0302-4894-9FD1-5B51551787BB}"/>
          </ac:spMkLst>
        </pc:spChg>
        <pc:spChg chg="add mod">
          <ac:chgData name="Sarah Lean" userId="60efe49c-fdb2-479d-bd36-260f4732f51a" providerId="ADAL" clId="{E40F36F6-448E-416E-B132-1BE296CDCD5C}" dt="2019-08-21T08:20:45.634" v="4389" actId="1076"/>
          <ac:spMkLst>
            <pc:docMk/>
            <pc:sldMk cId="1019691644" sldId="2076136632"/>
            <ac:spMk id="143" creationId="{A7E31EBE-5DE3-4C0E-A1A1-0308F10073E3}"/>
          </ac:spMkLst>
        </pc:spChg>
        <pc:spChg chg="add mod">
          <ac:chgData name="Sarah Lean" userId="60efe49c-fdb2-479d-bd36-260f4732f51a" providerId="ADAL" clId="{E40F36F6-448E-416E-B132-1BE296CDCD5C}" dt="2019-08-21T08:19:49.901" v="4385" actId="403"/>
          <ac:spMkLst>
            <pc:docMk/>
            <pc:sldMk cId="1019691644" sldId="2076136632"/>
            <ac:spMk id="144" creationId="{2420655A-BA37-4459-8C6D-2B24FE671DA2}"/>
          </ac:spMkLst>
        </pc:spChg>
        <pc:spChg chg="add mod">
          <ac:chgData name="Sarah Lean" userId="60efe49c-fdb2-479d-bd36-260f4732f51a" providerId="ADAL" clId="{E40F36F6-448E-416E-B132-1BE296CDCD5C}" dt="2019-08-21T08:19:35.147" v="4380" actId="2711"/>
          <ac:spMkLst>
            <pc:docMk/>
            <pc:sldMk cId="1019691644" sldId="2076136632"/>
            <ac:spMk id="145" creationId="{258508EE-616B-4CC7-AD6C-6726B9E8D6BD}"/>
          </ac:spMkLst>
        </pc:spChg>
        <pc:spChg chg="mod">
          <ac:chgData name="Sarah Lean" userId="60efe49c-fdb2-479d-bd36-260f4732f51a" providerId="ADAL" clId="{E40F36F6-448E-416E-B132-1BE296CDCD5C}" dt="2019-08-21T08:19:04.297" v="4370" actId="2711"/>
          <ac:spMkLst>
            <pc:docMk/>
            <pc:sldMk cId="1019691644" sldId="2076136632"/>
            <ac:spMk id="151" creationId="{73D67CF7-EC8F-403A-8F1B-D25C47DDDD14}"/>
          </ac:spMkLst>
        </pc:spChg>
        <pc:spChg chg="mod">
          <ac:chgData name="Sarah Lean" userId="60efe49c-fdb2-479d-bd36-260f4732f51a" providerId="ADAL" clId="{E40F36F6-448E-416E-B132-1BE296CDCD5C}" dt="2019-08-21T08:20:40.771" v="4387" actId="20577"/>
          <ac:spMkLst>
            <pc:docMk/>
            <pc:sldMk cId="1019691644" sldId="2076136632"/>
            <ac:spMk id="156" creationId="{14AA44D1-2822-4542-B3B2-557873AB5A3B}"/>
          </ac:spMkLst>
        </pc:spChg>
        <pc:spChg chg="mod">
          <ac:chgData name="Sarah Lean" userId="60efe49c-fdb2-479d-bd36-260f4732f51a" providerId="ADAL" clId="{E40F36F6-448E-416E-B132-1BE296CDCD5C}" dt="2019-08-21T08:21:07.772" v="4393" actId="255"/>
          <ac:spMkLst>
            <pc:docMk/>
            <pc:sldMk cId="1019691644" sldId="2076136632"/>
            <ac:spMk id="165" creationId="{789432E8-C93F-469E-B745-C71813E7331B}"/>
          </ac:spMkLst>
        </pc:spChg>
        <pc:spChg chg="mod">
          <ac:chgData name="Sarah Lean" userId="60efe49c-fdb2-479d-bd36-260f4732f51a" providerId="ADAL" clId="{E40F36F6-448E-416E-B132-1BE296CDCD5C}" dt="2019-08-21T08:19:08.694" v="4371" actId="2711"/>
          <ac:spMkLst>
            <pc:docMk/>
            <pc:sldMk cId="1019691644" sldId="2076136632"/>
            <ac:spMk id="175" creationId="{8D75B993-B5AC-41E9-9AE6-CA58EF2FE1E8}"/>
          </ac:spMkLst>
        </pc:spChg>
        <pc:spChg chg="mod">
          <ac:chgData name="Sarah Lean" userId="60efe49c-fdb2-479d-bd36-260f4732f51a" providerId="ADAL" clId="{E40F36F6-448E-416E-B132-1BE296CDCD5C}" dt="2019-08-21T08:19:14.026" v="4374" actId="2711"/>
          <ac:spMkLst>
            <pc:docMk/>
            <pc:sldMk cId="1019691644" sldId="2076136632"/>
            <ac:spMk id="190" creationId="{3E898E86-4450-44E9-8F3B-48A877A43AAB}"/>
          </ac:spMkLst>
        </pc:spChg>
        <pc:spChg chg="mod">
          <ac:chgData name="Sarah Lean" userId="60efe49c-fdb2-479d-bd36-260f4732f51a" providerId="ADAL" clId="{E40F36F6-448E-416E-B132-1BE296CDCD5C}" dt="2019-08-21T08:19:17.340" v="4375" actId="2711"/>
          <ac:spMkLst>
            <pc:docMk/>
            <pc:sldMk cId="1019691644" sldId="2076136632"/>
            <ac:spMk id="219" creationId="{177AECD1-4B62-4EC8-B2A3-683C9CE3BF55}"/>
          </ac:spMkLst>
        </pc:spChg>
        <pc:spChg chg="mod">
          <ac:chgData name="Sarah Lean" userId="60efe49c-fdb2-479d-bd36-260f4732f51a" providerId="ADAL" clId="{E40F36F6-448E-416E-B132-1BE296CDCD5C}" dt="2019-08-21T08:19:21.073" v="4376" actId="2711"/>
          <ac:spMkLst>
            <pc:docMk/>
            <pc:sldMk cId="1019691644" sldId="2076136632"/>
            <ac:spMk id="222" creationId="{70148080-D073-4C1F-BF1B-75FD4BACAF07}"/>
          </ac:spMkLst>
        </pc:spChg>
        <pc:spChg chg="mod">
          <ac:chgData name="Sarah Lean" userId="60efe49c-fdb2-479d-bd36-260f4732f51a" providerId="ADAL" clId="{E40F36F6-448E-416E-B132-1BE296CDCD5C}" dt="2019-08-21T08:19:31.547" v="4379" actId="2711"/>
          <ac:spMkLst>
            <pc:docMk/>
            <pc:sldMk cId="1019691644" sldId="2076136632"/>
            <ac:spMk id="240" creationId="{97C24252-AA74-4A0B-A1DA-F7AD65B39095}"/>
          </ac:spMkLst>
        </pc:spChg>
        <pc:spChg chg="del mod">
          <ac:chgData name="Sarah Lean" userId="60efe49c-fdb2-479d-bd36-260f4732f51a" providerId="ADAL" clId="{E40F36F6-448E-416E-B132-1BE296CDCD5C}" dt="2019-09-03T09:38:59.921" v="4682" actId="478"/>
          <ac:spMkLst>
            <pc:docMk/>
            <pc:sldMk cId="1019691644" sldId="2076136632"/>
            <ac:spMk id="250" creationId="{99838023-3EF3-45BE-8F7F-591E8C972CE4}"/>
          </ac:spMkLst>
        </pc:spChg>
        <pc:spChg chg="mod">
          <ac:chgData name="Sarah Lean" userId="60efe49c-fdb2-479d-bd36-260f4732f51a" providerId="ADAL" clId="{E40F36F6-448E-416E-B132-1BE296CDCD5C}" dt="2019-08-21T08:19:27.808" v="4378" actId="2711"/>
          <ac:spMkLst>
            <pc:docMk/>
            <pc:sldMk cId="1019691644" sldId="2076136632"/>
            <ac:spMk id="252" creationId="{1B47ACCD-D926-4BF2-8D3C-2A788A07E556}"/>
          </ac:spMkLst>
        </pc:spChg>
        <pc:spChg chg="mod">
          <ac:chgData name="Sarah Lean" userId="60efe49c-fdb2-479d-bd36-260f4732f51a" providerId="ADAL" clId="{E40F36F6-448E-416E-B132-1BE296CDCD5C}" dt="2019-08-21T08:19:24.305" v="4377" actId="2711"/>
          <ac:spMkLst>
            <pc:docMk/>
            <pc:sldMk cId="1019691644" sldId="2076136632"/>
            <ac:spMk id="256" creationId="{176CC611-8310-45A7-9B19-6179ED2D5653}"/>
          </ac:spMkLst>
        </pc:spChg>
        <pc:spChg chg="add">
          <ac:chgData name="Sarah Lean" userId="60efe49c-fdb2-479d-bd36-260f4732f51a" providerId="ADAL" clId="{E40F36F6-448E-416E-B132-1BE296CDCD5C}" dt="2019-08-21T08:16:27.990" v="4333"/>
          <ac:spMkLst>
            <pc:docMk/>
            <pc:sldMk cId="1019691644" sldId="2076136632"/>
            <ac:spMk id="266" creationId="{C820D9C6-DE65-416D-9D3E-E08C140290D1}"/>
          </ac:spMkLst>
        </pc:spChg>
        <pc:spChg chg="add">
          <ac:chgData name="Sarah Lean" userId="60efe49c-fdb2-479d-bd36-260f4732f51a" providerId="ADAL" clId="{E40F36F6-448E-416E-B132-1BE296CDCD5C}" dt="2019-08-21T08:16:27.990" v="4333"/>
          <ac:spMkLst>
            <pc:docMk/>
            <pc:sldMk cId="1019691644" sldId="2076136632"/>
            <ac:spMk id="267" creationId="{B4413FE0-8B77-4C17-94FE-649524AD2B0E}"/>
          </ac:spMkLst>
        </pc:spChg>
        <pc:grpChg chg="add del">
          <ac:chgData name="Sarah Lean" userId="60efe49c-fdb2-479d-bd36-260f4732f51a" providerId="ADAL" clId="{E40F36F6-448E-416E-B132-1BE296CDCD5C}" dt="2019-08-21T08:16:08.780" v="4327"/>
          <ac:grpSpMkLst>
            <pc:docMk/>
            <pc:sldMk cId="1019691644" sldId="2076136632"/>
            <ac:grpSpMk id="21" creationId="{413E9269-8750-40B8-8FFA-202A0AB16C69}"/>
          </ac:grpSpMkLst>
        </pc:grpChg>
        <pc:grpChg chg="add del">
          <ac:chgData name="Sarah Lean" userId="60efe49c-fdb2-479d-bd36-260f4732f51a" providerId="ADAL" clId="{E40F36F6-448E-416E-B132-1BE296CDCD5C}" dt="2019-08-21T08:16:08.780" v="4327"/>
          <ac:grpSpMkLst>
            <pc:docMk/>
            <pc:sldMk cId="1019691644" sldId="2076136632"/>
            <ac:grpSpMk id="48" creationId="{4E5A7551-4AD7-4C79-9FBE-A6D7CD15079C}"/>
          </ac:grpSpMkLst>
        </pc:grpChg>
        <pc:grpChg chg="add del">
          <ac:chgData name="Sarah Lean" userId="60efe49c-fdb2-479d-bd36-260f4732f51a" providerId="ADAL" clId="{E40F36F6-448E-416E-B132-1BE296CDCD5C}" dt="2019-08-21T08:16:08.780" v="4327"/>
          <ac:grpSpMkLst>
            <pc:docMk/>
            <pc:sldMk cId="1019691644" sldId="2076136632"/>
            <ac:grpSpMk id="64" creationId="{7C85904E-FE04-4640-93B9-336E7A08E737}"/>
          </ac:grpSpMkLst>
        </pc:grpChg>
        <pc:grpChg chg="add del">
          <ac:chgData name="Sarah Lean" userId="60efe49c-fdb2-479d-bd36-260f4732f51a" providerId="ADAL" clId="{E40F36F6-448E-416E-B132-1BE296CDCD5C}" dt="2019-08-21T08:16:08.780" v="4327"/>
          <ac:grpSpMkLst>
            <pc:docMk/>
            <pc:sldMk cId="1019691644" sldId="2076136632"/>
            <ac:grpSpMk id="87" creationId="{29E442BA-F31C-4089-B79D-C92C3982DE1E}"/>
          </ac:grpSpMkLst>
        </pc:grpChg>
        <pc:grpChg chg="add">
          <ac:chgData name="Sarah Lean" userId="60efe49c-fdb2-479d-bd36-260f4732f51a" providerId="ADAL" clId="{E40F36F6-448E-416E-B132-1BE296CDCD5C}" dt="2019-08-21T08:16:11.072" v="4328"/>
          <ac:grpSpMkLst>
            <pc:docMk/>
            <pc:sldMk cId="1019691644" sldId="2076136632"/>
            <ac:grpSpMk id="146" creationId="{6074215C-588E-4A97-A120-DFCD6B0F3650}"/>
          </ac:grpSpMkLst>
        </pc:grpChg>
        <pc:grpChg chg="add">
          <ac:chgData name="Sarah Lean" userId="60efe49c-fdb2-479d-bd36-260f4732f51a" providerId="ADAL" clId="{E40F36F6-448E-416E-B132-1BE296CDCD5C}" dt="2019-08-21T08:16:11.072" v="4328"/>
          <ac:grpSpMkLst>
            <pc:docMk/>
            <pc:sldMk cId="1019691644" sldId="2076136632"/>
            <ac:grpSpMk id="173" creationId="{C3E43C58-F6BA-4337-AAEE-2FD77C8145BF}"/>
          </ac:grpSpMkLst>
        </pc:grpChg>
        <pc:grpChg chg="add">
          <ac:chgData name="Sarah Lean" userId="60efe49c-fdb2-479d-bd36-260f4732f51a" providerId="ADAL" clId="{E40F36F6-448E-416E-B132-1BE296CDCD5C}" dt="2019-08-21T08:16:11.072" v="4328"/>
          <ac:grpSpMkLst>
            <pc:docMk/>
            <pc:sldMk cId="1019691644" sldId="2076136632"/>
            <ac:grpSpMk id="189" creationId="{50E82A58-402E-4444-93E7-B49BB67D0A36}"/>
          </ac:grpSpMkLst>
        </pc:grpChg>
        <pc:grpChg chg="add">
          <ac:chgData name="Sarah Lean" userId="60efe49c-fdb2-479d-bd36-260f4732f51a" providerId="ADAL" clId="{E40F36F6-448E-416E-B132-1BE296CDCD5C}" dt="2019-08-21T08:16:11.072" v="4328"/>
          <ac:grpSpMkLst>
            <pc:docMk/>
            <pc:sldMk cId="1019691644" sldId="2076136632"/>
            <ac:grpSpMk id="212" creationId="{A559EA19-0721-4B4C-BBA8-777F42E4E534}"/>
          </ac:grpSpMkLst>
        </pc:grpChg>
        <pc:picChg chg="del">
          <ac:chgData name="Sarah Lean" userId="60efe49c-fdb2-479d-bd36-260f4732f51a" providerId="ADAL" clId="{E40F36F6-448E-416E-B132-1BE296CDCD5C}" dt="2019-08-21T08:15:58.425" v="4323" actId="478"/>
          <ac:picMkLst>
            <pc:docMk/>
            <pc:sldMk cId="1019691644" sldId="2076136632"/>
            <ac:picMk id="16" creationId="{EDF6C340-B3A3-42D1-A9D3-67421A5510FA}"/>
          </ac:picMkLst>
        </pc:picChg>
        <pc:cxnChg chg="add del">
          <ac:chgData name="Sarah Lean" userId="60efe49c-fdb2-479d-bd36-260f4732f51a" providerId="ADAL" clId="{E40F36F6-448E-416E-B132-1BE296CDCD5C}" dt="2019-08-21T08:16:08.780" v="4327"/>
          <ac:cxnSpMkLst>
            <pc:docMk/>
            <pc:sldMk cId="1019691644" sldId="2076136632"/>
            <ac:cxnSpMk id="86" creationId="{760654B5-7EED-4506-A3E0-D3846C0F4488}"/>
          </ac:cxnSpMkLst>
        </pc:cxnChg>
        <pc:cxnChg chg="add">
          <ac:chgData name="Sarah Lean" userId="60efe49c-fdb2-479d-bd36-260f4732f51a" providerId="ADAL" clId="{E40F36F6-448E-416E-B132-1BE296CDCD5C}" dt="2019-08-21T08:16:11.072" v="4328"/>
          <ac:cxnSpMkLst>
            <pc:docMk/>
            <pc:sldMk cId="1019691644" sldId="2076136632"/>
            <ac:cxnSpMk id="211" creationId="{DEA6E53F-9E43-4302-8447-68B592CBBCF6}"/>
          </ac:cxnSpMkLst>
        </pc:cxnChg>
      </pc:sldChg>
      <pc:sldChg chg="addSp delSp modSp add ord">
        <pc:chgData name="Sarah Lean" userId="60efe49c-fdb2-479d-bd36-260f4732f51a" providerId="ADAL" clId="{E40F36F6-448E-416E-B132-1BE296CDCD5C}" dt="2019-08-21T08:23:49.117" v="4680" actId="1076"/>
        <pc:sldMkLst>
          <pc:docMk/>
          <pc:sldMk cId="2351664301" sldId="2076136633"/>
        </pc:sldMkLst>
        <pc:spChg chg="del">
          <ac:chgData name="Sarah Lean" userId="60efe49c-fdb2-479d-bd36-260f4732f51a" providerId="ADAL" clId="{E40F36F6-448E-416E-B132-1BE296CDCD5C}" dt="2019-08-21T08:22:25.838" v="4397" actId="478"/>
          <ac:spMkLst>
            <pc:docMk/>
            <pc:sldMk cId="2351664301" sldId="2076136633"/>
            <ac:spMk id="2" creationId="{167DF311-DD44-4863-B412-AB6523DF3E96}"/>
          </ac:spMkLst>
        </pc:spChg>
        <pc:spChg chg="add mod">
          <ac:chgData name="Sarah Lean" userId="60efe49c-fdb2-479d-bd36-260f4732f51a" providerId="ADAL" clId="{E40F36F6-448E-416E-B132-1BE296CDCD5C}" dt="2019-08-21T08:22:43.340" v="4412" actId="255"/>
          <ac:spMkLst>
            <pc:docMk/>
            <pc:sldMk cId="2351664301" sldId="2076136633"/>
            <ac:spMk id="3" creationId="{6C937B2A-DE10-40A7-9BFA-76AD177F1D63}"/>
          </ac:spMkLst>
        </pc:spChg>
        <pc:spChg chg="add mod">
          <ac:chgData name="Sarah Lean" userId="60efe49c-fdb2-479d-bd36-260f4732f51a" providerId="ADAL" clId="{E40F36F6-448E-416E-B132-1BE296CDCD5C}" dt="2019-08-21T08:23:49.117" v="4680" actId="1076"/>
          <ac:spMkLst>
            <pc:docMk/>
            <pc:sldMk cId="2351664301" sldId="2076136633"/>
            <ac:spMk id="4" creationId="{2BD99BBF-B585-4A42-A511-9174ACD9B8E6}"/>
          </ac:spMkLst>
        </pc:spChg>
        <pc:spChg chg="del">
          <ac:chgData name="Sarah Lean" userId="60efe49c-fdb2-479d-bd36-260f4732f51a" providerId="ADAL" clId="{E40F36F6-448E-416E-B132-1BE296CDCD5C}" dt="2019-08-21T08:22:25.838" v="4397" actId="478"/>
          <ac:spMkLst>
            <pc:docMk/>
            <pc:sldMk cId="2351664301" sldId="2076136633"/>
            <ac:spMk id="19" creationId="{60DF5B22-6D4A-426A-B407-5EB8E762AE8D}"/>
          </ac:spMkLst>
        </pc:spChg>
        <pc:spChg chg="del">
          <ac:chgData name="Sarah Lean" userId="60efe49c-fdb2-479d-bd36-260f4732f51a" providerId="ADAL" clId="{E40F36F6-448E-416E-B132-1BE296CDCD5C}" dt="2019-08-21T08:22:25.838" v="4397" actId="478"/>
          <ac:spMkLst>
            <pc:docMk/>
            <pc:sldMk cId="2351664301" sldId="2076136633"/>
            <ac:spMk id="20" creationId="{EA4420FA-49BF-4588-BC3C-DED60B8D1EF1}"/>
          </ac:spMkLst>
        </pc:spChg>
        <pc:grpChg chg="del">
          <ac:chgData name="Sarah Lean" userId="60efe49c-fdb2-479d-bd36-260f4732f51a" providerId="ADAL" clId="{E40F36F6-448E-416E-B132-1BE296CDCD5C}" dt="2019-08-21T08:22:25.838" v="4397" actId="478"/>
          <ac:grpSpMkLst>
            <pc:docMk/>
            <pc:sldMk cId="2351664301" sldId="2076136633"/>
            <ac:grpSpMk id="18" creationId="{B7A17681-9727-424C-8959-A47C7BD607AB}"/>
          </ac:grpSpMkLst>
        </pc:grpChg>
        <pc:picChg chg="del">
          <ac:chgData name="Sarah Lean" userId="60efe49c-fdb2-479d-bd36-260f4732f51a" providerId="ADAL" clId="{E40F36F6-448E-416E-B132-1BE296CDCD5C}" dt="2019-08-21T08:22:25.838" v="4397" actId="478"/>
          <ac:picMkLst>
            <pc:docMk/>
            <pc:sldMk cId="2351664301" sldId="2076136633"/>
            <ac:picMk id="16" creationId="{EDF6C340-B3A3-42D1-A9D3-67421A5510FA}"/>
          </ac:picMkLst>
        </pc:picChg>
      </pc:sldChg>
      <pc:sldChg chg="add del">
        <pc:chgData name="Sarah Lean" userId="60efe49c-fdb2-479d-bd36-260f4732f51a" providerId="ADAL" clId="{E40F36F6-448E-416E-B132-1BE296CDCD5C}" dt="2019-08-21T08:15:48.008" v="4318" actId="2696"/>
        <pc:sldMkLst>
          <pc:docMk/>
          <pc:sldMk cId="3269942143" sldId="2076136633"/>
        </pc:sldMkLst>
      </pc:sldChg>
      <pc:sldChg chg="addSp delSp modSp add modTransition delAnim modAnim">
        <pc:chgData name="Sarah Lean" userId="60efe49c-fdb2-479d-bd36-260f4732f51a" providerId="ADAL" clId="{E40F36F6-448E-416E-B132-1BE296CDCD5C}" dt="2019-08-21T08:22:16.969" v="4396" actId="1076"/>
        <pc:sldMkLst>
          <pc:docMk/>
          <pc:sldMk cId="3499563965" sldId="2076136634"/>
        </pc:sldMkLst>
        <pc:spChg chg="mod">
          <ac:chgData name="Sarah Lean" userId="60efe49c-fdb2-479d-bd36-260f4732f51a" providerId="ADAL" clId="{E40F36F6-448E-416E-B132-1BE296CDCD5C}" dt="2019-08-21T08:18:28.458" v="4363" actId="255"/>
          <ac:spMkLst>
            <pc:docMk/>
            <pc:sldMk cId="3499563965" sldId="2076136634"/>
            <ac:spMk id="2" creationId="{31C4D9AD-CAAE-41C7-9F5D-D12E0060D6AA}"/>
          </ac:spMkLst>
        </pc:spChg>
        <pc:spChg chg="add mod">
          <ac:chgData name="Sarah Lean" userId="60efe49c-fdb2-479d-bd36-260f4732f51a" providerId="ADAL" clId="{E40F36F6-448E-416E-B132-1BE296CDCD5C}" dt="2019-08-21T08:22:16.969" v="4396" actId="1076"/>
          <ac:spMkLst>
            <pc:docMk/>
            <pc:sldMk cId="3499563965" sldId="2076136634"/>
            <ac:spMk id="3" creationId="{BA74532F-3BFC-4CB6-A9D4-E06A1EF644EE}"/>
          </ac:spMkLst>
        </pc:spChg>
        <pc:spChg chg="del">
          <ac:chgData name="Sarah Lean" userId="60efe49c-fdb2-479d-bd36-260f4732f51a" providerId="ADAL" clId="{E40F36F6-448E-416E-B132-1BE296CDCD5C}" dt="2019-08-21T08:17:43.076" v="4338" actId="478"/>
          <ac:spMkLst>
            <pc:docMk/>
            <pc:sldMk cId="3499563965" sldId="2076136634"/>
            <ac:spMk id="14" creationId="{02BA0700-02FE-4231-A754-33CB95FE463A}"/>
          </ac:spMkLst>
        </pc:spChg>
        <pc:spChg chg="del mod">
          <ac:chgData name="Sarah Lean" userId="60efe49c-fdb2-479d-bd36-260f4732f51a" providerId="ADAL" clId="{E40F36F6-448E-416E-B132-1BE296CDCD5C}" dt="2019-08-21T08:18:01.462" v="4358" actId="478"/>
          <ac:spMkLst>
            <pc:docMk/>
            <pc:sldMk cId="3499563965" sldId="2076136634"/>
            <ac:spMk id="22" creationId="{2E67EF27-C1B1-4DFE-848D-B2A96EDB4A88}"/>
          </ac:spMkLst>
        </pc:spChg>
        <pc:spChg chg="mod">
          <ac:chgData name="Sarah Lean" userId="60efe49c-fdb2-479d-bd36-260f4732f51a" providerId="ADAL" clId="{E40F36F6-448E-416E-B132-1BE296CDCD5C}" dt="2019-08-21T08:17:58.204" v="4356" actId="1076"/>
          <ac:spMkLst>
            <pc:docMk/>
            <pc:sldMk cId="3499563965" sldId="2076136634"/>
            <ac:spMk id="62" creationId="{CEA01B3A-5F26-417E-9743-85A9C12F7905}"/>
          </ac:spMkLst>
        </pc:spChg>
        <pc:spChg chg="del">
          <ac:chgData name="Sarah Lean" userId="60efe49c-fdb2-479d-bd36-260f4732f51a" providerId="ADAL" clId="{E40F36F6-448E-416E-B132-1BE296CDCD5C}" dt="2019-08-21T08:17:43.908" v="4339" actId="478"/>
          <ac:spMkLst>
            <pc:docMk/>
            <pc:sldMk cId="3499563965" sldId="2076136634"/>
            <ac:spMk id="63" creationId="{5AAA9F9B-C3E1-4B6E-A482-499C0F95BFA9}"/>
          </ac:spMkLst>
        </pc:spChg>
        <pc:spChg chg="del">
          <ac:chgData name="Sarah Lean" userId="60efe49c-fdb2-479d-bd36-260f4732f51a" providerId="ADAL" clId="{E40F36F6-448E-416E-B132-1BE296CDCD5C}" dt="2019-08-21T08:17:44.612" v="4340" actId="478"/>
          <ac:spMkLst>
            <pc:docMk/>
            <pc:sldMk cId="3499563965" sldId="2076136634"/>
            <ac:spMk id="64" creationId="{ECAF0796-4131-4524-9464-1D937DEABC92}"/>
          </ac:spMkLst>
        </pc:spChg>
        <pc:spChg chg="del">
          <ac:chgData name="Sarah Lean" userId="60efe49c-fdb2-479d-bd36-260f4732f51a" providerId="ADAL" clId="{E40F36F6-448E-416E-B132-1BE296CDCD5C}" dt="2019-08-21T08:17:43.076" v="4338" actId="478"/>
          <ac:spMkLst>
            <pc:docMk/>
            <pc:sldMk cId="3499563965" sldId="2076136634"/>
            <ac:spMk id="65" creationId="{6B6CFEF3-2A50-48FB-8DA1-912D3AB719FC}"/>
          </ac:spMkLst>
        </pc:spChg>
        <pc:spChg chg="del">
          <ac:chgData name="Sarah Lean" userId="60efe49c-fdb2-479d-bd36-260f4732f51a" providerId="ADAL" clId="{E40F36F6-448E-416E-B132-1BE296CDCD5C}" dt="2019-08-21T08:17:43.076" v="4338" actId="478"/>
          <ac:spMkLst>
            <pc:docMk/>
            <pc:sldMk cId="3499563965" sldId="2076136634"/>
            <ac:spMk id="66" creationId="{432F26D4-B614-4A24-A16A-0DF87BBE914B}"/>
          </ac:spMkLst>
        </pc:spChg>
        <pc:grpChg chg="del">
          <ac:chgData name="Sarah Lean" userId="60efe49c-fdb2-479d-bd36-260f4732f51a" providerId="ADAL" clId="{E40F36F6-448E-416E-B132-1BE296CDCD5C}" dt="2019-08-21T08:17:43.076" v="4338" actId="478"/>
          <ac:grpSpMkLst>
            <pc:docMk/>
            <pc:sldMk cId="3499563965" sldId="2076136634"/>
            <ac:grpSpMk id="16" creationId="{1D6B6AD0-480C-4E9D-A690-9E210E1AF2A6}"/>
          </ac:grpSpMkLst>
        </pc:grpChg>
        <pc:grpChg chg="del">
          <ac:chgData name="Sarah Lean" userId="60efe49c-fdb2-479d-bd36-260f4732f51a" providerId="ADAL" clId="{E40F36F6-448E-416E-B132-1BE296CDCD5C}" dt="2019-08-21T08:17:43.076" v="4338" actId="478"/>
          <ac:grpSpMkLst>
            <pc:docMk/>
            <pc:sldMk cId="3499563965" sldId="2076136634"/>
            <ac:grpSpMk id="17" creationId="{7E35F9FB-5E5C-4DCB-BC8E-E08E79B3918F}"/>
          </ac:grpSpMkLst>
        </pc:grpChg>
        <pc:grpChg chg="del">
          <ac:chgData name="Sarah Lean" userId="60efe49c-fdb2-479d-bd36-260f4732f51a" providerId="ADAL" clId="{E40F36F6-448E-416E-B132-1BE296CDCD5C}" dt="2019-08-21T08:17:43.076" v="4338" actId="478"/>
          <ac:grpSpMkLst>
            <pc:docMk/>
            <pc:sldMk cId="3499563965" sldId="2076136634"/>
            <ac:grpSpMk id="20" creationId="{5AAC40EA-A54D-4956-80BD-85C03B5E1693}"/>
          </ac:grpSpMkLst>
        </pc:grpChg>
        <pc:grpChg chg="del">
          <ac:chgData name="Sarah Lean" userId="60efe49c-fdb2-479d-bd36-260f4732f51a" providerId="ADAL" clId="{E40F36F6-448E-416E-B132-1BE296CDCD5C}" dt="2019-08-21T08:17:46.322" v="4342" actId="478"/>
          <ac:grpSpMkLst>
            <pc:docMk/>
            <pc:sldMk cId="3499563965" sldId="2076136634"/>
            <ac:grpSpMk id="29" creationId="{F6856311-00C4-4C65-BEC4-997AE110DF49}"/>
          </ac:grpSpMkLst>
        </pc:grpChg>
        <pc:grpChg chg="del">
          <ac:chgData name="Sarah Lean" userId="60efe49c-fdb2-479d-bd36-260f4732f51a" providerId="ADAL" clId="{E40F36F6-448E-416E-B132-1BE296CDCD5C}" dt="2019-08-21T08:17:45.229" v="4341" actId="478"/>
          <ac:grpSpMkLst>
            <pc:docMk/>
            <pc:sldMk cId="3499563965" sldId="2076136634"/>
            <ac:grpSpMk id="47" creationId="{C949D983-C26F-41C5-B0B6-5FC8371ED379}"/>
          </ac:grpSpMkLst>
        </pc:grpChg>
        <pc:grpChg chg="del">
          <ac:chgData name="Sarah Lean" userId="60efe49c-fdb2-479d-bd36-260f4732f51a" providerId="ADAL" clId="{E40F36F6-448E-416E-B132-1BE296CDCD5C}" dt="2019-08-21T08:17:43.076" v="4338" actId="478"/>
          <ac:grpSpMkLst>
            <pc:docMk/>
            <pc:sldMk cId="3499563965" sldId="2076136634"/>
            <ac:grpSpMk id="51" creationId="{E9A15883-DDFF-47B4-ACE4-DE3EA9F5E8AB}"/>
          </ac:grpSpMkLst>
        </pc:grpChg>
      </pc:sldChg>
      <pc:sldMasterChg chg="delSldLayout">
        <pc:chgData name="Sarah Lean" userId="60efe49c-fdb2-479d-bd36-260f4732f51a" providerId="ADAL" clId="{E40F36F6-448E-416E-B132-1BE296CDCD5C}" dt="2019-08-21T08:16:14.289" v="4329" actId="47"/>
        <pc:sldMasterMkLst>
          <pc:docMk/>
          <pc:sldMasterMk cId="115653808" sldId="2147483660"/>
        </pc:sldMasterMkLst>
        <pc:sldLayoutChg chg="del">
          <pc:chgData name="Sarah Lean" userId="60efe49c-fdb2-479d-bd36-260f4732f51a" providerId="ADAL" clId="{E40F36F6-448E-416E-B132-1BE296CDCD5C}" dt="2019-08-21T08:16:14.289" v="4329" actId="47"/>
          <pc:sldLayoutMkLst>
            <pc:docMk/>
            <pc:sldMasterMk cId="115653808" sldId="2147483660"/>
            <pc:sldLayoutMk cId="1563911397" sldId="2147483702"/>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A69B0D5-9DFC-4EAE-8C77-759FB708D67F}" type="datetimeFigureOut">
              <a:rPr lang="en-GB" smtClean="0"/>
              <a:t>03/09/2019</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25299D4-9FA1-4A54-8E25-9DE3DA23981A}" type="slidenum">
              <a:rPr lang="en-GB" smtClean="0"/>
              <a:t>‹#›</a:t>
            </a:fld>
            <a:endParaRPr lang="en-GB"/>
          </a:p>
        </p:txBody>
      </p:sp>
    </p:spTree>
    <p:extLst>
      <p:ext uri="{BB962C8B-B14F-4D97-AF65-F5344CB8AC3E}">
        <p14:creationId xmlns:p14="http://schemas.microsoft.com/office/powerpoint/2010/main" val="8567346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this is probably how we all think of IT, rows and rows of physical servers somewhere in a datacentre.  Whether that be in the basement of our office building or in a co-lo or private cloud area. </a:t>
            </a:r>
          </a:p>
          <a:p>
            <a:endParaRPr lang="en-GB" dirty="0"/>
          </a:p>
          <a:p>
            <a:r>
              <a:rPr lang="en-GB" dirty="0"/>
              <a:t>And that’s the arena I built my career on, racking servers, looking after them, hugging them. But the direction of IT has changed. </a:t>
            </a:r>
          </a:p>
          <a:p>
            <a:endParaRPr lang="en-GB" dirty="0"/>
          </a:p>
        </p:txBody>
      </p:sp>
      <p:sp>
        <p:nvSpPr>
          <p:cNvPr id="4" name="Slide Number Placeholder 3"/>
          <p:cNvSpPr>
            <a:spLocks noGrp="1"/>
          </p:cNvSpPr>
          <p:nvPr>
            <p:ph type="sldNum" sz="quarter" idx="5"/>
          </p:nvPr>
        </p:nvSpPr>
        <p:spPr/>
        <p:txBody>
          <a:bodyPr/>
          <a:lstStyle/>
          <a:p>
            <a:fld id="{625299D4-9FA1-4A54-8E25-9DE3DA23981A}" type="slidenum">
              <a:rPr lang="en-GB" smtClean="0"/>
              <a:t>2</a:t>
            </a:fld>
            <a:endParaRPr lang="en-GB"/>
          </a:p>
        </p:txBody>
      </p:sp>
    </p:spTree>
    <p:extLst>
      <p:ext uri="{BB962C8B-B14F-4D97-AF65-F5344CB8AC3E}">
        <p14:creationId xmlns:p14="http://schemas.microsoft.com/office/powerpoint/2010/main" val="1247599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Monitor your spending, it’s a new process you need to adopt as on premises it’s traditionally been hard to monitor costs as I mentioned earlier but in a cloud world you can monitor costs on a daily basis to quite a granular level.  Make sure you are </a:t>
            </a:r>
          </a:p>
        </p:txBody>
      </p:sp>
      <p:sp>
        <p:nvSpPr>
          <p:cNvPr id="4" name="Slide Number Placeholder 3"/>
          <p:cNvSpPr>
            <a:spLocks noGrp="1"/>
          </p:cNvSpPr>
          <p:nvPr>
            <p:ph type="sldNum" sz="quarter" idx="5"/>
          </p:nvPr>
        </p:nvSpPr>
        <p:spPr/>
        <p:txBody>
          <a:bodyPr/>
          <a:lstStyle/>
          <a:p>
            <a:fld id="{625299D4-9FA1-4A54-8E25-9DE3DA23981A}" type="slidenum">
              <a:rPr lang="en-GB" smtClean="0"/>
              <a:t>12</a:t>
            </a:fld>
            <a:endParaRPr lang="en-GB"/>
          </a:p>
        </p:txBody>
      </p:sp>
    </p:spTree>
    <p:extLst>
      <p:ext uri="{BB962C8B-B14F-4D97-AF65-F5344CB8AC3E}">
        <p14:creationId xmlns:p14="http://schemas.microsoft.com/office/powerpoint/2010/main" val="10544180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625299D4-9FA1-4A54-8E25-9DE3DA23981A}" type="slidenum">
              <a:rPr lang="en-GB" smtClean="0"/>
              <a:t>13</a:t>
            </a:fld>
            <a:endParaRPr lang="en-GB"/>
          </a:p>
        </p:txBody>
      </p:sp>
    </p:spTree>
    <p:extLst>
      <p:ext uri="{BB962C8B-B14F-4D97-AF65-F5344CB8AC3E}">
        <p14:creationId xmlns:p14="http://schemas.microsoft.com/office/powerpoint/2010/main" val="30759337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371134B5-43E4-4C24-B3BE-D4113621C329}" type="slidenum">
              <a:rPr lang="en-GB" smtClean="0"/>
              <a:t>14</a:t>
            </a:fld>
            <a:endParaRPr lang="en-GB"/>
          </a:p>
        </p:txBody>
      </p:sp>
    </p:spTree>
    <p:extLst>
      <p:ext uri="{BB962C8B-B14F-4D97-AF65-F5344CB8AC3E}">
        <p14:creationId xmlns:p14="http://schemas.microsoft.com/office/powerpoint/2010/main" val="39642084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371134B5-43E4-4C24-B3BE-D4113621C329}" type="slidenum">
              <a:rPr lang="en-GB" smtClean="0"/>
              <a:t>15</a:t>
            </a:fld>
            <a:endParaRPr lang="en-GB"/>
          </a:p>
        </p:txBody>
      </p:sp>
    </p:spTree>
    <p:extLst>
      <p:ext uri="{BB962C8B-B14F-4D97-AF65-F5344CB8AC3E}">
        <p14:creationId xmlns:p14="http://schemas.microsoft.com/office/powerpoint/2010/main" val="24284665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525D1A-9CA5-4E94-B922-48D4C7E4CB42}"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mn-cs"/>
            </a:endParaRPr>
          </a:p>
        </p:txBody>
      </p:sp>
    </p:spTree>
    <p:extLst>
      <p:ext uri="{BB962C8B-B14F-4D97-AF65-F5344CB8AC3E}">
        <p14:creationId xmlns:p14="http://schemas.microsoft.com/office/powerpoint/2010/main" val="12823580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525D1A-9CA5-4E94-B922-48D4C7E4CB42}"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mn-cs"/>
            </a:endParaRPr>
          </a:p>
        </p:txBody>
      </p:sp>
    </p:spTree>
    <p:extLst>
      <p:ext uri="{BB962C8B-B14F-4D97-AF65-F5344CB8AC3E}">
        <p14:creationId xmlns:p14="http://schemas.microsoft.com/office/powerpoint/2010/main" val="9388811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625299D4-9FA1-4A54-8E25-9DE3DA23981A}" type="slidenum">
              <a:rPr lang="en-GB" smtClean="0"/>
              <a:t>5</a:t>
            </a:fld>
            <a:endParaRPr lang="en-GB"/>
          </a:p>
        </p:txBody>
      </p:sp>
    </p:spTree>
    <p:extLst>
      <p:ext uri="{BB962C8B-B14F-4D97-AF65-F5344CB8AC3E}">
        <p14:creationId xmlns:p14="http://schemas.microsoft.com/office/powerpoint/2010/main" val="7542353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32688"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D493308-1CCD-4083-9427-1DD59259FBE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0277673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There are keys stages every organisation should look to work through if they are modernising the IT strategy. Some of them are one off stages and others will be ongoing stages that will see you have to change your internal processes and culture. </a:t>
            </a:r>
          </a:p>
        </p:txBody>
      </p:sp>
      <p:sp>
        <p:nvSpPr>
          <p:cNvPr id="4" name="Slide Number Placeholder 3"/>
          <p:cNvSpPr>
            <a:spLocks noGrp="1"/>
          </p:cNvSpPr>
          <p:nvPr>
            <p:ph type="sldNum" sz="quarter" idx="5"/>
          </p:nvPr>
        </p:nvSpPr>
        <p:spPr/>
        <p:txBody>
          <a:bodyPr/>
          <a:lstStyle/>
          <a:p>
            <a:fld id="{625299D4-9FA1-4A54-8E25-9DE3DA23981A}" type="slidenum">
              <a:rPr lang="en-GB" smtClean="0"/>
              <a:t>7</a:t>
            </a:fld>
            <a:endParaRPr lang="en-GB"/>
          </a:p>
        </p:txBody>
      </p:sp>
    </p:spTree>
    <p:extLst>
      <p:ext uri="{BB962C8B-B14F-4D97-AF65-F5344CB8AC3E}">
        <p14:creationId xmlns:p14="http://schemas.microsoft.com/office/powerpoint/2010/main" val="14283937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assessment stage is key, it can set your organisation up for success or failure. </a:t>
            </a:r>
          </a:p>
          <a:p>
            <a:endParaRPr lang="en-GB" dirty="0"/>
          </a:p>
          <a:p>
            <a:r>
              <a:rPr lang="en-GB" dirty="0"/>
              <a:t>You need to understand your environment, what servers do you have? What applications do you have? How do they all inter connect with each other? What depends on what? </a:t>
            </a:r>
          </a:p>
          <a:p>
            <a:endParaRPr lang="en-GB" dirty="0"/>
          </a:p>
          <a:p>
            <a:r>
              <a:rPr lang="en-GB" dirty="0"/>
              <a:t>Speak to the staff in your organisation. Speak to your business owners, your end users, look within your IT department. Speak to your help desk staff, are their any trends or applications they’d implement different depending on the calls that come through their desk? </a:t>
            </a:r>
          </a:p>
          <a:p>
            <a:endParaRPr lang="en-GB" dirty="0"/>
          </a:p>
          <a:p>
            <a:r>
              <a:rPr lang="en-GB" dirty="0"/>
              <a:t>Understand your current costs, it’s all to easy to “forget” how much does your IT current costs because it’s typically a “pay once” transaction.  Before you can understand if modernising your workloads is a better fit an your on prem solution in terms of price you need to understand what it currently costs. </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Understand the lifecycles of workloads, have you just renewed a license for one? Is one due for renewal and it’s a prime time for looking at a different solution? </a:t>
            </a:r>
          </a:p>
          <a:p>
            <a:endParaRPr lang="en-GB" dirty="0"/>
          </a:p>
          <a:p>
            <a:r>
              <a:rPr lang="en-GB" dirty="0"/>
              <a:t>Understand your organisation's direction, if you currently host all your kit in the UK and thinking about renewal all of that on prem but your org is looking to open an office in NYC in 6 months time how can you scale and allow those staff members access to your IT?  So check what your organisation overall business plans are. </a:t>
            </a:r>
          </a:p>
          <a:p>
            <a:endParaRPr lang="en-GB" dirty="0"/>
          </a:p>
        </p:txBody>
      </p:sp>
      <p:sp>
        <p:nvSpPr>
          <p:cNvPr id="4" name="Slide Number Placeholder 3"/>
          <p:cNvSpPr>
            <a:spLocks noGrp="1"/>
          </p:cNvSpPr>
          <p:nvPr>
            <p:ph type="sldNum" sz="quarter" idx="5"/>
          </p:nvPr>
        </p:nvSpPr>
        <p:spPr/>
        <p:txBody>
          <a:bodyPr/>
          <a:lstStyle/>
          <a:p>
            <a:fld id="{625299D4-9FA1-4A54-8E25-9DE3DA23981A}" type="slidenum">
              <a:rPr lang="en-GB" smtClean="0"/>
              <a:t>8</a:t>
            </a:fld>
            <a:endParaRPr lang="en-GB"/>
          </a:p>
        </p:txBody>
      </p:sp>
    </p:spTree>
    <p:extLst>
      <p:ext uri="{BB962C8B-B14F-4D97-AF65-F5344CB8AC3E}">
        <p14:creationId xmlns:p14="http://schemas.microsoft.com/office/powerpoint/2010/main" val="35186279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625299D4-9FA1-4A54-8E25-9DE3DA23981A}" type="slidenum">
              <a:rPr lang="en-GB" smtClean="0"/>
              <a:t>9</a:t>
            </a:fld>
            <a:endParaRPr lang="en-GB"/>
          </a:p>
        </p:txBody>
      </p:sp>
    </p:spTree>
    <p:extLst>
      <p:ext uri="{BB962C8B-B14F-4D97-AF65-F5344CB8AC3E}">
        <p14:creationId xmlns:p14="http://schemas.microsoft.com/office/powerpoint/2010/main" val="30112112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625299D4-9FA1-4A54-8E25-9DE3DA23981A}" type="slidenum">
              <a:rPr lang="en-GB" smtClean="0"/>
              <a:t>11</a:t>
            </a:fld>
            <a:endParaRPr lang="en-GB"/>
          </a:p>
        </p:txBody>
      </p:sp>
    </p:spTree>
    <p:extLst>
      <p:ext uri="{BB962C8B-B14F-4D97-AF65-F5344CB8AC3E}">
        <p14:creationId xmlns:p14="http://schemas.microsoft.com/office/powerpoint/2010/main" val="30737831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tiff"/><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tiff"/><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Master" Target="../slideMasters/slideMaster2.xml"/><Relationship Id="rId4" Type="http://schemas.openxmlformats.org/officeDocument/2006/relationships/image" Target="../media/image11.jp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Master" Target="../slideMasters/slideMaster2.xml"/><Relationship Id="rId4" Type="http://schemas.openxmlformats.org/officeDocument/2006/relationships/image" Target="../media/image11.jp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3D3438-46E3-48F7-AF0F-743F19D5ED4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EB97F2DA-BBD6-4126-A2DD-F307BC5DEEC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BD97459B-523A-421B-85BD-205F9A0D2EAC}"/>
              </a:ext>
            </a:extLst>
          </p:cNvPr>
          <p:cNvSpPr>
            <a:spLocks noGrp="1"/>
          </p:cNvSpPr>
          <p:nvPr>
            <p:ph type="dt" sz="half" idx="10"/>
          </p:nvPr>
        </p:nvSpPr>
        <p:spPr/>
        <p:txBody>
          <a:bodyPr/>
          <a:lstStyle/>
          <a:p>
            <a:fld id="{638DC22F-102B-4B20-831E-57EE86B06D2A}" type="datetimeFigureOut">
              <a:rPr lang="en-GB" smtClean="0"/>
              <a:t>03/09/2019</a:t>
            </a:fld>
            <a:endParaRPr lang="en-GB"/>
          </a:p>
        </p:txBody>
      </p:sp>
      <p:sp>
        <p:nvSpPr>
          <p:cNvPr id="5" name="Footer Placeholder 4">
            <a:extLst>
              <a:ext uri="{FF2B5EF4-FFF2-40B4-BE49-F238E27FC236}">
                <a16:creationId xmlns:a16="http://schemas.microsoft.com/office/drawing/2014/main" id="{B122B556-EDDE-4E73-AD0F-11EB0A3AC82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591B35C1-00BC-4356-9321-226223C79597}"/>
              </a:ext>
            </a:extLst>
          </p:cNvPr>
          <p:cNvSpPr>
            <a:spLocks noGrp="1"/>
          </p:cNvSpPr>
          <p:nvPr>
            <p:ph type="sldNum" sz="quarter" idx="12"/>
          </p:nvPr>
        </p:nvSpPr>
        <p:spPr/>
        <p:txBody>
          <a:bodyPr/>
          <a:lstStyle/>
          <a:p>
            <a:fld id="{E17A6C87-E1BE-430B-BB1D-3823DB749AC1}" type="slidenum">
              <a:rPr lang="en-GB" smtClean="0"/>
              <a:t>‹#›</a:t>
            </a:fld>
            <a:endParaRPr lang="en-GB"/>
          </a:p>
        </p:txBody>
      </p:sp>
    </p:spTree>
    <p:extLst>
      <p:ext uri="{BB962C8B-B14F-4D97-AF65-F5344CB8AC3E}">
        <p14:creationId xmlns:p14="http://schemas.microsoft.com/office/powerpoint/2010/main" val="6786145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4DD41C-BA4D-4C59-B416-FCE8F57221D6}"/>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AFFF141B-8C66-4E1A-A5F8-2371B6F80F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804ABF6-B6FC-4C47-8DFD-B9ACD1675490}"/>
              </a:ext>
            </a:extLst>
          </p:cNvPr>
          <p:cNvSpPr>
            <a:spLocks noGrp="1"/>
          </p:cNvSpPr>
          <p:nvPr>
            <p:ph type="dt" sz="half" idx="10"/>
          </p:nvPr>
        </p:nvSpPr>
        <p:spPr/>
        <p:txBody>
          <a:bodyPr/>
          <a:lstStyle/>
          <a:p>
            <a:fld id="{638DC22F-102B-4B20-831E-57EE86B06D2A}" type="datetimeFigureOut">
              <a:rPr lang="en-GB" smtClean="0"/>
              <a:t>03/09/2019</a:t>
            </a:fld>
            <a:endParaRPr lang="en-GB"/>
          </a:p>
        </p:txBody>
      </p:sp>
      <p:sp>
        <p:nvSpPr>
          <p:cNvPr id="5" name="Footer Placeholder 4">
            <a:extLst>
              <a:ext uri="{FF2B5EF4-FFF2-40B4-BE49-F238E27FC236}">
                <a16:creationId xmlns:a16="http://schemas.microsoft.com/office/drawing/2014/main" id="{A37B824D-5242-49AA-BF54-AD3E43F3898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D5208A7-7279-46F0-BF0B-4ADEFE5A6215}"/>
              </a:ext>
            </a:extLst>
          </p:cNvPr>
          <p:cNvSpPr>
            <a:spLocks noGrp="1"/>
          </p:cNvSpPr>
          <p:nvPr>
            <p:ph type="sldNum" sz="quarter" idx="12"/>
          </p:nvPr>
        </p:nvSpPr>
        <p:spPr/>
        <p:txBody>
          <a:bodyPr/>
          <a:lstStyle/>
          <a:p>
            <a:fld id="{E17A6C87-E1BE-430B-BB1D-3823DB749AC1}" type="slidenum">
              <a:rPr lang="en-GB" smtClean="0"/>
              <a:t>‹#›</a:t>
            </a:fld>
            <a:endParaRPr lang="en-GB"/>
          </a:p>
        </p:txBody>
      </p:sp>
    </p:spTree>
    <p:extLst>
      <p:ext uri="{BB962C8B-B14F-4D97-AF65-F5344CB8AC3E}">
        <p14:creationId xmlns:p14="http://schemas.microsoft.com/office/powerpoint/2010/main" val="22281030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6482925-753F-440B-870A-9A54E776B79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97281386-E9F5-451C-B65A-08BA18C3A93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32318879-3FB6-4842-B7CB-64CD29A21FD9}"/>
              </a:ext>
            </a:extLst>
          </p:cNvPr>
          <p:cNvSpPr>
            <a:spLocks noGrp="1"/>
          </p:cNvSpPr>
          <p:nvPr>
            <p:ph type="dt" sz="half" idx="10"/>
          </p:nvPr>
        </p:nvSpPr>
        <p:spPr/>
        <p:txBody>
          <a:bodyPr/>
          <a:lstStyle/>
          <a:p>
            <a:fld id="{638DC22F-102B-4B20-831E-57EE86B06D2A}" type="datetimeFigureOut">
              <a:rPr lang="en-GB" smtClean="0"/>
              <a:t>03/09/2019</a:t>
            </a:fld>
            <a:endParaRPr lang="en-GB"/>
          </a:p>
        </p:txBody>
      </p:sp>
      <p:sp>
        <p:nvSpPr>
          <p:cNvPr id="5" name="Footer Placeholder 4">
            <a:extLst>
              <a:ext uri="{FF2B5EF4-FFF2-40B4-BE49-F238E27FC236}">
                <a16:creationId xmlns:a16="http://schemas.microsoft.com/office/drawing/2014/main" id="{647CFFA6-EC30-4510-AD2C-7CB07FBA87D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70F00B62-D9FC-47B4-83FD-84D9A4270758}"/>
              </a:ext>
            </a:extLst>
          </p:cNvPr>
          <p:cNvSpPr>
            <a:spLocks noGrp="1"/>
          </p:cNvSpPr>
          <p:nvPr>
            <p:ph type="sldNum" sz="quarter" idx="12"/>
          </p:nvPr>
        </p:nvSpPr>
        <p:spPr/>
        <p:txBody>
          <a:bodyPr/>
          <a:lstStyle/>
          <a:p>
            <a:fld id="{E17A6C87-E1BE-430B-BB1D-3823DB749AC1}" type="slidenum">
              <a:rPr lang="en-GB" smtClean="0"/>
              <a:t>‹#›</a:t>
            </a:fld>
            <a:endParaRPr lang="en-GB"/>
          </a:p>
        </p:txBody>
      </p:sp>
    </p:spTree>
    <p:extLst>
      <p:ext uri="{BB962C8B-B14F-4D97-AF65-F5344CB8AC3E}">
        <p14:creationId xmlns:p14="http://schemas.microsoft.com/office/powerpoint/2010/main" val="309678212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Presentation title slide blue">
    <p:bg>
      <p:bgPr>
        <a:solidFill>
          <a:srgbClr val="0278D7"/>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34807" y="2540313"/>
            <a:ext cx="9401560" cy="1793104"/>
          </a:xfrm>
          <a:noFill/>
        </p:spPr>
        <p:txBody>
          <a:bodyPr lIns="0" tIns="0" rIns="0" bIns="182880" anchor="b" anchorCtr="0"/>
          <a:lstStyle>
            <a:lvl1pPr>
              <a:defRPr sz="5291" strike="noStrike" spc="-147" baseline="0">
                <a:solidFill>
                  <a:schemeClr val="bg2"/>
                </a:solidFill>
                <a:latin typeface="+mj-lt"/>
              </a:defRPr>
            </a:lvl1pPr>
          </a:lstStyle>
          <a:p>
            <a:r>
              <a:rPr lang="en-US"/>
              <a:t>Azure presentation</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34807" y="4342827"/>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a:t>Author name</a:t>
            </a:r>
          </a:p>
          <a:p>
            <a:pPr lvl="0"/>
            <a:r>
              <a:rPr lang="en-US"/>
              <a:t>Date</a:t>
            </a:r>
          </a:p>
        </p:txBody>
      </p:sp>
      <p:pic>
        <p:nvPicPr>
          <p:cNvPr id="7" name="Picture 6">
            <a:extLst>
              <a:ext uri="{FF2B5EF4-FFF2-40B4-BE49-F238E27FC236}">
                <a16:creationId xmlns:a16="http://schemas.microsoft.com/office/drawing/2014/main" id="{91B34878-4E2A-4A5D-B3D3-F6CCF3BD21F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45540" y="244285"/>
            <a:ext cx="1744034" cy="576853"/>
          </a:xfrm>
          <a:prstGeom prst="rect">
            <a:avLst/>
          </a:prstGeom>
        </p:spPr>
      </p:pic>
    </p:spTree>
    <p:extLst>
      <p:ext uri="{BB962C8B-B14F-4D97-AF65-F5344CB8AC3E}">
        <p14:creationId xmlns:p14="http://schemas.microsoft.com/office/powerpoint/2010/main" val="18434894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Presentation title slide whit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FBC1E75-E2E7-40DF-9B34-E7ECA97A3F1B}"/>
              </a:ext>
            </a:extLst>
          </p:cNvPr>
          <p:cNvSpPr>
            <a:spLocks noGrp="1"/>
          </p:cNvSpPr>
          <p:nvPr>
            <p:ph type="title" hasCustomPrompt="1"/>
          </p:nvPr>
        </p:nvSpPr>
        <p:spPr>
          <a:xfrm>
            <a:off x="434807" y="2540313"/>
            <a:ext cx="9401560" cy="1793104"/>
          </a:xfrm>
          <a:noFill/>
        </p:spPr>
        <p:txBody>
          <a:bodyPr lIns="0" tIns="0" rIns="0" bIns="182880" anchor="b" anchorCtr="0"/>
          <a:lstStyle>
            <a:lvl1pPr>
              <a:defRPr sz="5291" strike="noStrike" spc="-147" baseline="0">
                <a:solidFill>
                  <a:schemeClr val="tx2"/>
                </a:solidFill>
                <a:latin typeface="+mj-lt"/>
              </a:defRPr>
            </a:lvl1pPr>
          </a:lstStyle>
          <a:p>
            <a:r>
              <a:rPr lang="en-US"/>
              <a:t>Azure presentation</a:t>
            </a:r>
            <a:br>
              <a:rPr lang="en-US"/>
            </a:br>
            <a:r>
              <a:rPr lang="en-US"/>
              <a:t>title or event name</a:t>
            </a:r>
          </a:p>
        </p:txBody>
      </p:sp>
      <p:sp>
        <p:nvSpPr>
          <p:cNvPr id="7" name="Text Placeholder 4">
            <a:extLst>
              <a:ext uri="{FF2B5EF4-FFF2-40B4-BE49-F238E27FC236}">
                <a16:creationId xmlns:a16="http://schemas.microsoft.com/office/drawing/2014/main" id="{71BFA596-B43C-4DAC-A798-0D495345CD98}"/>
              </a:ext>
            </a:extLst>
          </p:cNvPr>
          <p:cNvSpPr>
            <a:spLocks noGrp="1"/>
          </p:cNvSpPr>
          <p:nvPr>
            <p:ph type="body" sz="quarter" idx="12" hasCustomPrompt="1"/>
          </p:nvPr>
        </p:nvSpPr>
        <p:spPr>
          <a:xfrm>
            <a:off x="434807" y="4342827"/>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tx1"/>
                </a:solidFill>
                <a:latin typeface="+mn-lt"/>
              </a:defRPr>
            </a:lvl1pPr>
          </a:lstStyle>
          <a:p>
            <a:pPr lvl="0"/>
            <a:r>
              <a:rPr lang="en-US"/>
              <a:t>Author name</a:t>
            </a:r>
          </a:p>
          <a:p>
            <a:pPr lvl="0"/>
            <a:r>
              <a:rPr lang="en-US"/>
              <a:t>Date</a:t>
            </a:r>
          </a:p>
        </p:txBody>
      </p:sp>
      <p:pic>
        <p:nvPicPr>
          <p:cNvPr id="5" name="Picture 4">
            <a:extLst>
              <a:ext uri="{FF2B5EF4-FFF2-40B4-BE49-F238E27FC236}">
                <a16:creationId xmlns:a16="http://schemas.microsoft.com/office/drawing/2014/main" id="{588C950A-4A3C-4BAC-B975-217A5615843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47903" y="246985"/>
            <a:ext cx="1741673" cy="576072"/>
          </a:xfrm>
          <a:prstGeom prst="rect">
            <a:avLst/>
          </a:prstGeom>
        </p:spPr>
      </p:pic>
    </p:spTree>
    <p:extLst>
      <p:ext uri="{BB962C8B-B14F-4D97-AF65-F5344CB8AC3E}">
        <p14:creationId xmlns:p14="http://schemas.microsoft.com/office/powerpoint/2010/main" val="18035283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Section title photo">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B40F2F5-3765-493D-B3AE-18E37F967F5A}"/>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4" name="Rectangle 13">
            <a:extLst>
              <a:ext uri="{FF2B5EF4-FFF2-40B4-BE49-F238E27FC236}">
                <a16:creationId xmlns:a16="http://schemas.microsoft.com/office/drawing/2014/main" id="{55FF95E8-9533-49BC-B701-E6EBF5B64B5A}"/>
              </a:ext>
            </a:extLst>
          </p:cNvPr>
          <p:cNvSpPr/>
          <p:nvPr userDrawn="1"/>
        </p:nvSpPr>
        <p:spPr bwMode="auto">
          <a:xfrm>
            <a:off x="0" y="0"/>
            <a:ext cx="9068831" cy="6858000"/>
          </a:xfrm>
          <a:prstGeom prst="rect">
            <a:avLst/>
          </a:prstGeom>
          <a:gradFill flip="none" rotWithShape="1">
            <a:gsLst>
              <a:gs pos="0">
                <a:schemeClr val="accent1">
                  <a:lumMod val="5000"/>
                  <a:lumOff val="95000"/>
                  <a:alpha val="94000"/>
                </a:schemeClr>
              </a:gs>
              <a:gs pos="55800">
                <a:srgbClr val="FFFFFF">
                  <a:alpha val="60000"/>
                </a:srgb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72AEB49B-91DB-49CD-9812-DE40D464738E}"/>
              </a:ext>
            </a:extLst>
          </p:cNvPr>
          <p:cNvSpPr/>
          <p:nvPr userDrawn="1"/>
        </p:nvSpPr>
        <p:spPr bwMode="auto">
          <a:xfrm>
            <a:off x="426424" y="212826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lvl="0" algn="ctr" defTabSz="913576"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2" name="Title 1">
            <a:extLst>
              <a:ext uri="{FF2B5EF4-FFF2-40B4-BE49-F238E27FC236}">
                <a16:creationId xmlns:a16="http://schemas.microsoft.com/office/drawing/2014/main" id="{B7E5A94F-1B0E-438C-BEB0-08319283D993}"/>
              </a:ext>
            </a:extLst>
          </p:cNvPr>
          <p:cNvSpPr>
            <a:spLocks noGrp="1"/>
          </p:cNvSpPr>
          <p:nvPr>
            <p:ph type="title" hasCustomPrompt="1"/>
          </p:nvPr>
        </p:nvSpPr>
        <p:spPr>
          <a:xfrm>
            <a:off x="648974" y="2540313"/>
            <a:ext cx="7028471" cy="1793104"/>
          </a:xfrm>
          <a:noFill/>
        </p:spPr>
        <p:txBody>
          <a:bodyPr lIns="0" tIns="0" rIns="0" bIns="182880" anchor="b" anchorCtr="0"/>
          <a:lstStyle>
            <a:lvl1pPr>
              <a:defRPr sz="5291" strike="noStrike" spc="-147" baseline="0">
                <a:solidFill>
                  <a:schemeClr val="bg2"/>
                </a:solidFill>
                <a:latin typeface="+mj-lt"/>
              </a:defRPr>
            </a:lvl1pPr>
          </a:lstStyle>
          <a:p>
            <a:r>
              <a:rPr lang="en-US"/>
              <a:t>Azure presentation</a:t>
            </a:r>
            <a:br>
              <a:rPr lang="en-US"/>
            </a:br>
            <a:r>
              <a:rPr lang="en-US"/>
              <a:t>title or event name</a:t>
            </a:r>
          </a:p>
        </p:txBody>
      </p:sp>
      <p:sp>
        <p:nvSpPr>
          <p:cNvPr id="13" name="Text Placeholder 4">
            <a:extLst>
              <a:ext uri="{FF2B5EF4-FFF2-40B4-BE49-F238E27FC236}">
                <a16:creationId xmlns:a16="http://schemas.microsoft.com/office/drawing/2014/main" id="{4AF19190-07D8-48EC-8023-0C17CCD354E3}"/>
              </a:ext>
            </a:extLst>
          </p:cNvPr>
          <p:cNvSpPr>
            <a:spLocks noGrp="1"/>
          </p:cNvSpPr>
          <p:nvPr>
            <p:ph type="body" sz="quarter" idx="12" hasCustomPrompt="1"/>
          </p:nvPr>
        </p:nvSpPr>
        <p:spPr>
          <a:xfrm>
            <a:off x="648978" y="4342827"/>
            <a:ext cx="6107853"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a:t>Author name</a:t>
            </a:r>
          </a:p>
          <a:p>
            <a:pPr lvl="0"/>
            <a:r>
              <a:rPr lang="en-US"/>
              <a:t>Date</a:t>
            </a:r>
          </a:p>
        </p:txBody>
      </p:sp>
      <p:pic>
        <p:nvPicPr>
          <p:cNvPr id="7" name="Picture 6">
            <a:extLst>
              <a:ext uri="{FF2B5EF4-FFF2-40B4-BE49-F238E27FC236}">
                <a16:creationId xmlns:a16="http://schemas.microsoft.com/office/drawing/2014/main" id="{BB94A8BD-C373-4DF1-B831-20BEEA1C57B3}"/>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47903" y="246985"/>
            <a:ext cx="1741673" cy="576072"/>
          </a:xfrm>
          <a:prstGeom prst="rect">
            <a:avLst/>
          </a:prstGeom>
        </p:spPr>
      </p:pic>
    </p:spTree>
    <p:extLst>
      <p:ext uri="{BB962C8B-B14F-4D97-AF65-F5344CB8AC3E}">
        <p14:creationId xmlns:p14="http://schemas.microsoft.com/office/powerpoint/2010/main" val="350601622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Presentation title slide white photo">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23E6D01-3E0F-4BD4-80CB-FAB8F44B0A02}"/>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b="-1"/>
          <a:stretch/>
        </p:blipFill>
        <p:spPr>
          <a:xfrm>
            <a:off x="0" y="0"/>
            <a:ext cx="12192000" cy="6858000"/>
          </a:xfrm>
          <a:prstGeom prst="rect">
            <a:avLst/>
          </a:prstGeom>
        </p:spPr>
      </p:pic>
      <p:sp>
        <p:nvSpPr>
          <p:cNvPr id="16" name="Rectangle 15">
            <a:extLst>
              <a:ext uri="{FF2B5EF4-FFF2-40B4-BE49-F238E27FC236}">
                <a16:creationId xmlns:a16="http://schemas.microsoft.com/office/drawing/2014/main" id="{C01F7B8B-303A-4D8B-98B1-89FED98B9B16}"/>
              </a:ext>
            </a:extLst>
          </p:cNvPr>
          <p:cNvSpPr/>
          <p:nvPr userDrawn="1"/>
        </p:nvSpPr>
        <p:spPr bwMode="auto">
          <a:xfrm rot="5400000">
            <a:off x="5610369" y="-5610363"/>
            <a:ext cx="971267" cy="12192001"/>
          </a:xfrm>
          <a:prstGeom prst="rect">
            <a:avLst/>
          </a:prstGeom>
          <a:gradFill flip="none" rotWithShape="1">
            <a:gsLst>
              <a:gs pos="0">
                <a:schemeClr val="accent1">
                  <a:lumMod val="5000"/>
                  <a:lumOff val="95000"/>
                  <a:alpha val="75000"/>
                </a:scheme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13532A61-7338-495C-8787-A222781205FF}"/>
              </a:ext>
            </a:extLst>
          </p:cNvPr>
          <p:cNvSpPr/>
          <p:nvPr userDrawn="1"/>
        </p:nvSpPr>
        <p:spPr bwMode="auto">
          <a:xfrm>
            <a:off x="426425" y="2128263"/>
            <a:ext cx="7477989" cy="358620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lvl="0" algn="ctr" defTabSz="913576"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4" name="Title 1">
            <a:extLst>
              <a:ext uri="{FF2B5EF4-FFF2-40B4-BE49-F238E27FC236}">
                <a16:creationId xmlns:a16="http://schemas.microsoft.com/office/drawing/2014/main" id="{C12028E2-C5DC-4CA9-88C9-D5024B2AD46E}"/>
              </a:ext>
            </a:extLst>
          </p:cNvPr>
          <p:cNvSpPr>
            <a:spLocks noGrp="1"/>
          </p:cNvSpPr>
          <p:nvPr>
            <p:ph type="title" hasCustomPrompt="1"/>
          </p:nvPr>
        </p:nvSpPr>
        <p:spPr>
          <a:xfrm>
            <a:off x="648974" y="2540313"/>
            <a:ext cx="7028471" cy="1793104"/>
          </a:xfrm>
          <a:noFill/>
        </p:spPr>
        <p:txBody>
          <a:bodyPr lIns="0" tIns="0" rIns="0" bIns="182880" anchor="b" anchorCtr="0"/>
          <a:lstStyle>
            <a:lvl1pPr>
              <a:defRPr sz="5291" strike="noStrike" spc="-147" baseline="0">
                <a:solidFill>
                  <a:schemeClr val="tx2"/>
                </a:solidFill>
                <a:latin typeface="+mj-lt"/>
              </a:defRPr>
            </a:lvl1pPr>
          </a:lstStyle>
          <a:p>
            <a:r>
              <a:rPr lang="en-US"/>
              <a:t>Azure presentation</a:t>
            </a:r>
            <a:br>
              <a:rPr lang="en-US"/>
            </a:br>
            <a:r>
              <a:rPr lang="en-US"/>
              <a:t>title or event name</a:t>
            </a:r>
          </a:p>
        </p:txBody>
      </p:sp>
      <p:sp>
        <p:nvSpPr>
          <p:cNvPr id="15" name="Text Placeholder 4">
            <a:extLst>
              <a:ext uri="{FF2B5EF4-FFF2-40B4-BE49-F238E27FC236}">
                <a16:creationId xmlns:a16="http://schemas.microsoft.com/office/drawing/2014/main" id="{6EFA9DF5-3A2A-422C-B2A6-A700C5CFD6E7}"/>
              </a:ext>
            </a:extLst>
          </p:cNvPr>
          <p:cNvSpPr>
            <a:spLocks noGrp="1"/>
          </p:cNvSpPr>
          <p:nvPr>
            <p:ph type="body" sz="quarter" idx="12" hasCustomPrompt="1"/>
          </p:nvPr>
        </p:nvSpPr>
        <p:spPr>
          <a:xfrm>
            <a:off x="648978" y="4342827"/>
            <a:ext cx="6107853" cy="945435"/>
          </a:xfrm>
          <a:noFill/>
        </p:spPr>
        <p:txBody>
          <a:bodyPr lIns="0" tIns="0" rIns="0" bIns="0">
            <a:noAutofit/>
          </a:bodyPr>
          <a:lstStyle>
            <a:lvl1pPr marL="0" indent="0">
              <a:lnSpc>
                <a:spcPct val="100000"/>
              </a:lnSpc>
              <a:spcBef>
                <a:spcPts val="0"/>
              </a:spcBef>
              <a:spcAft>
                <a:spcPts val="0"/>
              </a:spcAft>
              <a:buNone/>
              <a:defRPr sz="1765" spc="0" baseline="0">
                <a:solidFill>
                  <a:schemeClr val="tx1"/>
                </a:solidFill>
                <a:latin typeface="+mn-lt"/>
              </a:defRPr>
            </a:lvl1pPr>
          </a:lstStyle>
          <a:p>
            <a:pPr lvl="0"/>
            <a:r>
              <a:rPr lang="en-US"/>
              <a:t>Author name</a:t>
            </a:r>
          </a:p>
          <a:p>
            <a:pPr lvl="0"/>
            <a:r>
              <a:rPr lang="en-US"/>
              <a:t>Date</a:t>
            </a:r>
          </a:p>
        </p:txBody>
      </p:sp>
      <p:pic>
        <p:nvPicPr>
          <p:cNvPr id="8" name="Picture 7">
            <a:extLst>
              <a:ext uri="{FF2B5EF4-FFF2-40B4-BE49-F238E27FC236}">
                <a16:creationId xmlns:a16="http://schemas.microsoft.com/office/drawing/2014/main" id="{784461FB-856C-44B7-AF3E-D21A18D132CB}"/>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47903" y="246985"/>
            <a:ext cx="1741673" cy="576072"/>
          </a:xfrm>
          <a:prstGeom prst="rect">
            <a:avLst/>
          </a:prstGeom>
        </p:spPr>
      </p:pic>
    </p:spTree>
    <p:extLst>
      <p:ext uri="{BB962C8B-B14F-4D97-AF65-F5344CB8AC3E}">
        <p14:creationId xmlns:p14="http://schemas.microsoft.com/office/powerpoint/2010/main" val="19203218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resentation title slide blue photo">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6" name="Picture 5">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2" name="Rectangle 1">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13" name="Rectangle 12">
            <a:extLst>
              <a:ext uri="{FF2B5EF4-FFF2-40B4-BE49-F238E27FC236}">
                <a16:creationId xmlns:a16="http://schemas.microsoft.com/office/drawing/2014/main" id="{13532A61-7338-495C-8787-A222781205FF}"/>
              </a:ext>
            </a:extLst>
          </p:cNvPr>
          <p:cNvSpPr/>
          <p:nvPr userDrawn="1"/>
        </p:nvSpPr>
        <p:spPr bwMode="auto">
          <a:xfrm>
            <a:off x="426424" y="212826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lvl="0"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4" name="Title 1">
            <a:extLst>
              <a:ext uri="{FF2B5EF4-FFF2-40B4-BE49-F238E27FC236}">
                <a16:creationId xmlns:a16="http://schemas.microsoft.com/office/drawing/2014/main" id="{C12028E2-C5DC-4CA9-88C9-D5024B2AD46E}"/>
              </a:ext>
            </a:extLst>
          </p:cNvPr>
          <p:cNvSpPr>
            <a:spLocks noGrp="1"/>
          </p:cNvSpPr>
          <p:nvPr>
            <p:ph type="title" hasCustomPrompt="1"/>
          </p:nvPr>
        </p:nvSpPr>
        <p:spPr>
          <a:xfrm>
            <a:off x="648974" y="2540313"/>
            <a:ext cx="7028471" cy="1793104"/>
          </a:xfrm>
          <a:noFill/>
        </p:spPr>
        <p:txBody>
          <a:bodyPr lIns="0" tIns="0" rIns="0" bIns="182880" anchor="b" anchorCtr="0"/>
          <a:lstStyle>
            <a:lvl1pPr>
              <a:defRPr sz="5293" strike="noStrike" spc="-147" baseline="0">
                <a:solidFill>
                  <a:schemeClr val="bg2"/>
                </a:solidFill>
                <a:latin typeface="+mj-lt"/>
              </a:defRPr>
            </a:lvl1pPr>
          </a:lstStyle>
          <a:p>
            <a:r>
              <a:rPr lang="en-US"/>
              <a:t>Azure presentation</a:t>
            </a:r>
            <a:br>
              <a:rPr lang="en-US"/>
            </a:br>
            <a:r>
              <a:rPr lang="en-US"/>
              <a:t>title or event name</a:t>
            </a:r>
          </a:p>
        </p:txBody>
      </p:sp>
      <p:sp>
        <p:nvSpPr>
          <p:cNvPr id="15" name="Text Placeholder 4">
            <a:extLst>
              <a:ext uri="{FF2B5EF4-FFF2-40B4-BE49-F238E27FC236}">
                <a16:creationId xmlns:a16="http://schemas.microsoft.com/office/drawing/2014/main" id="{6EFA9DF5-3A2A-422C-B2A6-A700C5CFD6E7}"/>
              </a:ext>
            </a:extLst>
          </p:cNvPr>
          <p:cNvSpPr>
            <a:spLocks noGrp="1"/>
          </p:cNvSpPr>
          <p:nvPr>
            <p:ph type="body" sz="quarter" idx="12" hasCustomPrompt="1"/>
          </p:nvPr>
        </p:nvSpPr>
        <p:spPr>
          <a:xfrm>
            <a:off x="648976" y="4342825"/>
            <a:ext cx="6107853"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a:t>Author name</a:t>
            </a:r>
          </a:p>
          <a:p>
            <a:pPr lvl="0"/>
            <a:r>
              <a:rPr lang="en-US"/>
              <a:t>Date</a:t>
            </a:r>
          </a:p>
        </p:txBody>
      </p:sp>
      <p:pic>
        <p:nvPicPr>
          <p:cNvPr id="10" name="Picture 9">
            <a:extLst>
              <a:ext uri="{FF2B5EF4-FFF2-40B4-BE49-F238E27FC236}">
                <a16:creationId xmlns:a16="http://schemas.microsoft.com/office/drawing/2014/main" id="{69752010-03A3-4EA2-99F5-BD7256D6539C}"/>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47903" y="246985"/>
            <a:ext cx="1741673" cy="576072"/>
          </a:xfrm>
          <a:prstGeom prst="rect">
            <a:avLst/>
          </a:prstGeom>
        </p:spPr>
      </p:pic>
    </p:spTree>
    <p:extLst>
      <p:ext uri="{BB962C8B-B14F-4D97-AF65-F5344CB8AC3E}">
        <p14:creationId xmlns:p14="http://schemas.microsoft.com/office/powerpoint/2010/main" val="41102092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resentation title slide white photo">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6" name="Picture 5">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2" name="Rectangle 1">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13" name="Rectangle 12">
            <a:extLst>
              <a:ext uri="{FF2B5EF4-FFF2-40B4-BE49-F238E27FC236}">
                <a16:creationId xmlns:a16="http://schemas.microsoft.com/office/drawing/2014/main" id="{13532A61-7338-495C-8787-A222781205FF}"/>
              </a:ext>
            </a:extLst>
          </p:cNvPr>
          <p:cNvSpPr/>
          <p:nvPr userDrawn="1"/>
        </p:nvSpPr>
        <p:spPr bwMode="auto">
          <a:xfrm>
            <a:off x="426425" y="2128263"/>
            <a:ext cx="7477989" cy="358620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lvl="0"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4" name="Title 1">
            <a:extLst>
              <a:ext uri="{FF2B5EF4-FFF2-40B4-BE49-F238E27FC236}">
                <a16:creationId xmlns:a16="http://schemas.microsoft.com/office/drawing/2014/main" id="{C12028E2-C5DC-4CA9-88C9-D5024B2AD46E}"/>
              </a:ext>
            </a:extLst>
          </p:cNvPr>
          <p:cNvSpPr>
            <a:spLocks noGrp="1"/>
          </p:cNvSpPr>
          <p:nvPr>
            <p:ph type="title" hasCustomPrompt="1"/>
          </p:nvPr>
        </p:nvSpPr>
        <p:spPr>
          <a:xfrm>
            <a:off x="648974" y="2540313"/>
            <a:ext cx="7028471" cy="1793104"/>
          </a:xfrm>
          <a:noFill/>
        </p:spPr>
        <p:txBody>
          <a:bodyPr lIns="0" tIns="0" rIns="0" bIns="182880" anchor="b" anchorCtr="0"/>
          <a:lstStyle>
            <a:lvl1pPr>
              <a:defRPr sz="5293" strike="noStrike" spc="-147" baseline="0">
                <a:solidFill>
                  <a:schemeClr val="tx2"/>
                </a:solidFill>
                <a:latin typeface="+mj-lt"/>
              </a:defRPr>
            </a:lvl1pPr>
          </a:lstStyle>
          <a:p>
            <a:r>
              <a:rPr lang="en-US"/>
              <a:t>Azure presentation</a:t>
            </a:r>
            <a:br>
              <a:rPr lang="en-US"/>
            </a:br>
            <a:r>
              <a:rPr lang="en-US"/>
              <a:t>title or event name</a:t>
            </a:r>
          </a:p>
        </p:txBody>
      </p:sp>
      <p:sp>
        <p:nvSpPr>
          <p:cNvPr id="15" name="Text Placeholder 4">
            <a:extLst>
              <a:ext uri="{FF2B5EF4-FFF2-40B4-BE49-F238E27FC236}">
                <a16:creationId xmlns:a16="http://schemas.microsoft.com/office/drawing/2014/main" id="{6EFA9DF5-3A2A-422C-B2A6-A700C5CFD6E7}"/>
              </a:ext>
            </a:extLst>
          </p:cNvPr>
          <p:cNvSpPr>
            <a:spLocks noGrp="1"/>
          </p:cNvSpPr>
          <p:nvPr>
            <p:ph type="body" sz="quarter" idx="12" hasCustomPrompt="1"/>
          </p:nvPr>
        </p:nvSpPr>
        <p:spPr>
          <a:xfrm>
            <a:off x="648976" y="4342825"/>
            <a:ext cx="6107853" cy="945435"/>
          </a:xfrm>
          <a:noFill/>
        </p:spPr>
        <p:txBody>
          <a:bodyPr lIns="0" tIns="0" rIns="0" bIns="0">
            <a:noAutofit/>
          </a:bodyPr>
          <a:lstStyle>
            <a:lvl1pPr marL="0" indent="0">
              <a:lnSpc>
                <a:spcPct val="100000"/>
              </a:lnSpc>
              <a:spcBef>
                <a:spcPts val="0"/>
              </a:spcBef>
              <a:spcAft>
                <a:spcPts val="0"/>
              </a:spcAft>
              <a:buNone/>
              <a:defRPr sz="1765" spc="0" baseline="0">
                <a:solidFill>
                  <a:schemeClr val="tx1"/>
                </a:solidFill>
                <a:latin typeface="+mn-lt"/>
              </a:defRPr>
            </a:lvl1pPr>
          </a:lstStyle>
          <a:p>
            <a:pPr lvl="0"/>
            <a:r>
              <a:rPr lang="en-US"/>
              <a:t>Author name</a:t>
            </a:r>
          </a:p>
          <a:p>
            <a:pPr lvl="0"/>
            <a:r>
              <a:rPr lang="en-US"/>
              <a:t>Date</a:t>
            </a:r>
          </a:p>
        </p:txBody>
      </p:sp>
      <p:pic>
        <p:nvPicPr>
          <p:cNvPr id="10" name="Picture 9">
            <a:extLst>
              <a:ext uri="{FF2B5EF4-FFF2-40B4-BE49-F238E27FC236}">
                <a16:creationId xmlns:a16="http://schemas.microsoft.com/office/drawing/2014/main" id="{CB22DF54-0BC3-4D9B-8F6B-B26F30785313}"/>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47903" y="246985"/>
            <a:ext cx="1741673" cy="576072"/>
          </a:xfrm>
          <a:prstGeom prst="rect">
            <a:avLst/>
          </a:prstGeom>
        </p:spPr>
      </p:pic>
    </p:spTree>
    <p:extLst>
      <p:ext uri="{BB962C8B-B14F-4D97-AF65-F5344CB8AC3E}">
        <p14:creationId xmlns:p14="http://schemas.microsoft.com/office/powerpoint/2010/main" val="113287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Content Half Left">
    <p:bg>
      <p:bgRef idx="1001">
        <a:schemeClr val="bg2"/>
      </p:bgRef>
    </p:bg>
    <p:spTree>
      <p:nvGrpSpPr>
        <p:cNvPr id="1" name=""/>
        <p:cNvGrpSpPr/>
        <p:nvPr/>
      </p:nvGrpSpPr>
      <p:grpSpPr>
        <a:xfrm>
          <a:off x="0" y="0"/>
          <a:ext cx="0" cy="0"/>
          <a:chOff x="0" y="0"/>
          <a:chExt cx="0" cy="0"/>
        </a:xfrm>
      </p:grpSpPr>
      <p:sp>
        <p:nvSpPr>
          <p:cNvPr id="11" name="Title Placeholder 2">
            <a:extLst>
              <a:ext uri="{FF2B5EF4-FFF2-40B4-BE49-F238E27FC236}">
                <a16:creationId xmlns:a16="http://schemas.microsoft.com/office/drawing/2014/main" id="{9AFD44FB-5EE2-4D3E-9C7F-A0CA74B39F11}"/>
              </a:ext>
            </a:extLst>
          </p:cNvPr>
          <p:cNvSpPr>
            <a:spLocks noGrp="1"/>
          </p:cNvSpPr>
          <p:nvPr>
            <p:ph type="title"/>
          </p:nvPr>
        </p:nvSpPr>
        <p:spPr>
          <a:xfrm>
            <a:off x="457201" y="2575762"/>
            <a:ext cx="8420099" cy="609398"/>
          </a:xfrm>
          <a:prstGeom prst="rect">
            <a:avLst/>
          </a:prstGeom>
        </p:spPr>
        <p:txBody>
          <a:bodyPr vert="horz" wrap="square" lIns="0" tIns="0" rIns="0" bIns="0" rtlCol="0" anchor="b">
            <a:spAutoFit/>
          </a:bodyPr>
          <a:lstStyle>
            <a:lvl1pPr>
              <a:defRPr sz="4400" b="1" i="0">
                <a:solidFill>
                  <a:schemeClr val="tx1"/>
                </a:solidFill>
                <a:latin typeface="Segoe Pro Semibold" charset="0"/>
                <a:ea typeface="Segoe Pro Semibold" charset="0"/>
                <a:cs typeface="Segoe Pro Semibold" charset="0"/>
              </a:defRPr>
            </a:lvl1pPr>
          </a:lstStyle>
          <a:p>
            <a:r>
              <a:rPr lang="en-US"/>
              <a:t>Click to edit Master title style</a:t>
            </a:r>
          </a:p>
        </p:txBody>
      </p:sp>
      <p:sp>
        <p:nvSpPr>
          <p:cNvPr id="6" name="Subtitle 2">
            <a:extLst>
              <a:ext uri="{FF2B5EF4-FFF2-40B4-BE49-F238E27FC236}">
                <a16:creationId xmlns:a16="http://schemas.microsoft.com/office/drawing/2014/main" id="{AC21BB0E-11FF-4849-A437-1A08AE905469}"/>
              </a:ext>
            </a:extLst>
          </p:cNvPr>
          <p:cNvSpPr>
            <a:spLocks noGrp="1"/>
          </p:cNvSpPr>
          <p:nvPr>
            <p:ph type="subTitle" idx="27"/>
          </p:nvPr>
        </p:nvSpPr>
        <p:spPr>
          <a:xfrm>
            <a:off x="457200" y="3185160"/>
            <a:ext cx="9989821" cy="374398"/>
          </a:xfrm>
        </p:spPr>
        <p:txBody>
          <a:bodyPr>
            <a:spAutoFit/>
          </a:bodyPr>
          <a:lstStyle>
            <a:lvl1pPr marL="0" indent="0" algn="l">
              <a:spcBef>
                <a:spcPts val="0"/>
              </a:spcBef>
              <a:spcAft>
                <a:spcPts val="1200"/>
              </a:spcAft>
              <a:buNone/>
              <a:defRPr sz="2400" b="1" i="0" spc="-60" baseline="0">
                <a:solidFill>
                  <a:schemeClr val="tx2"/>
                </a:solidFill>
                <a:latin typeface="Segoe UI Semibold" charset="0"/>
                <a:ea typeface="Segoe UI Semibold" charset="0"/>
                <a:cs typeface="Segoe UI Semibold"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332835049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Content Half Left">
    <p:bg>
      <p:bgRef idx="1001">
        <a:schemeClr val="bg2"/>
      </p:bgRef>
    </p:bg>
    <p:spTree>
      <p:nvGrpSpPr>
        <p:cNvPr id="1" name=""/>
        <p:cNvGrpSpPr/>
        <p:nvPr/>
      </p:nvGrpSpPr>
      <p:grpSpPr>
        <a:xfrm>
          <a:off x="0" y="0"/>
          <a:ext cx="0" cy="0"/>
          <a:chOff x="0" y="0"/>
          <a:chExt cx="0" cy="0"/>
        </a:xfrm>
      </p:grpSpPr>
      <p:sp>
        <p:nvSpPr>
          <p:cNvPr id="11" name="Title Placeholder 2">
            <a:extLst>
              <a:ext uri="{FF2B5EF4-FFF2-40B4-BE49-F238E27FC236}">
                <a16:creationId xmlns:a16="http://schemas.microsoft.com/office/drawing/2014/main" id="{9AFD44FB-5EE2-4D3E-9C7F-A0CA74B39F11}"/>
              </a:ext>
            </a:extLst>
          </p:cNvPr>
          <p:cNvSpPr>
            <a:spLocks noGrp="1"/>
          </p:cNvSpPr>
          <p:nvPr>
            <p:ph type="title"/>
          </p:nvPr>
        </p:nvSpPr>
        <p:spPr>
          <a:xfrm>
            <a:off x="457200" y="1979046"/>
            <a:ext cx="4114800" cy="1218795"/>
          </a:xfrm>
          <a:prstGeom prst="rect">
            <a:avLst/>
          </a:prstGeom>
        </p:spPr>
        <p:txBody>
          <a:bodyPr vert="horz" wrap="square" lIns="0" tIns="0" rIns="0" bIns="0" rtlCol="0" anchor="b">
            <a:spAutoFit/>
          </a:bodyPr>
          <a:lstStyle>
            <a:lvl1pPr>
              <a:defRPr sz="4400" b="1" i="0">
                <a:solidFill>
                  <a:schemeClr val="tx1"/>
                </a:solidFill>
                <a:latin typeface="Segoe Pro Semibold" charset="0"/>
                <a:ea typeface="Segoe Pro Semibold" charset="0"/>
                <a:cs typeface="Segoe Pro Semibold" charset="0"/>
              </a:defRPr>
            </a:lvl1pPr>
          </a:lstStyle>
          <a:p>
            <a:r>
              <a:rPr lang="en-US"/>
              <a:t>Click to edit Master title style</a:t>
            </a:r>
          </a:p>
        </p:txBody>
      </p:sp>
      <p:sp>
        <p:nvSpPr>
          <p:cNvPr id="6" name="Subtitle 2">
            <a:extLst>
              <a:ext uri="{FF2B5EF4-FFF2-40B4-BE49-F238E27FC236}">
                <a16:creationId xmlns:a16="http://schemas.microsoft.com/office/drawing/2014/main" id="{AC21BB0E-11FF-4849-A437-1A08AE905469}"/>
              </a:ext>
            </a:extLst>
          </p:cNvPr>
          <p:cNvSpPr>
            <a:spLocks noGrp="1"/>
          </p:cNvSpPr>
          <p:nvPr>
            <p:ph type="subTitle" idx="27"/>
          </p:nvPr>
        </p:nvSpPr>
        <p:spPr>
          <a:xfrm>
            <a:off x="457200" y="3197841"/>
            <a:ext cx="4114800" cy="738664"/>
          </a:xfrm>
        </p:spPr>
        <p:txBody>
          <a:bodyPr>
            <a:spAutoFit/>
          </a:bodyPr>
          <a:lstStyle>
            <a:lvl1pPr marL="0" indent="0" algn="l">
              <a:spcBef>
                <a:spcPts val="0"/>
              </a:spcBef>
              <a:spcAft>
                <a:spcPts val="1200"/>
              </a:spcAft>
              <a:buNone/>
              <a:defRPr sz="2400" b="1" i="0" spc="-60" baseline="0">
                <a:solidFill>
                  <a:schemeClr val="tx1"/>
                </a:solidFill>
                <a:latin typeface="Segoe UI Semibold" charset="0"/>
                <a:ea typeface="Segoe UI Semibold" charset="0"/>
                <a:cs typeface="Segoe UI Semibold"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 name="Rectangle 1">
            <a:extLst>
              <a:ext uri="{FF2B5EF4-FFF2-40B4-BE49-F238E27FC236}">
                <a16:creationId xmlns:a16="http://schemas.microsoft.com/office/drawing/2014/main" id="{A2B61818-2F60-44E2-929C-E391BC061332}"/>
              </a:ext>
            </a:extLst>
          </p:cNvPr>
          <p:cNvSpPr/>
          <p:nvPr userDrawn="1"/>
        </p:nvSpPr>
        <p:spPr>
          <a:xfrm>
            <a:off x="6096000" y="0"/>
            <a:ext cx="6096000" cy="685800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800568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A03192-EBEE-42E5-A687-E328FDD18573}"/>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F5967236-259D-4330-BF05-A292F7FD603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4F776DF0-D65B-4FF6-9CA8-A4F90229BDA8}"/>
              </a:ext>
            </a:extLst>
          </p:cNvPr>
          <p:cNvSpPr>
            <a:spLocks noGrp="1"/>
          </p:cNvSpPr>
          <p:nvPr>
            <p:ph type="dt" sz="half" idx="10"/>
          </p:nvPr>
        </p:nvSpPr>
        <p:spPr/>
        <p:txBody>
          <a:bodyPr/>
          <a:lstStyle/>
          <a:p>
            <a:fld id="{638DC22F-102B-4B20-831E-57EE86B06D2A}" type="datetimeFigureOut">
              <a:rPr lang="en-GB" smtClean="0"/>
              <a:t>03/09/2019</a:t>
            </a:fld>
            <a:endParaRPr lang="en-GB"/>
          </a:p>
        </p:txBody>
      </p:sp>
      <p:sp>
        <p:nvSpPr>
          <p:cNvPr id="5" name="Footer Placeholder 4">
            <a:extLst>
              <a:ext uri="{FF2B5EF4-FFF2-40B4-BE49-F238E27FC236}">
                <a16:creationId xmlns:a16="http://schemas.microsoft.com/office/drawing/2014/main" id="{7B4697AC-F595-4552-87A0-26D1ED56D69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8C1A85C-5BB4-44C3-B4C7-B9444C84E0DC}"/>
              </a:ext>
            </a:extLst>
          </p:cNvPr>
          <p:cNvSpPr>
            <a:spLocks noGrp="1"/>
          </p:cNvSpPr>
          <p:nvPr>
            <p:ph type="sldNum" sz="quarter" idx="12"/>
          </p:nvPr>
        </p:nvSpPr>
        <p:spPr/>
        <p:txBody>
          <a:bodyPr/>
          <a:lstStyle/>
          <a:p>
            <a:fld id="{E17A6C87-E1BE-430B-BB1D-3823DB749AC1}" type="slidenum">
              <a:rPr lang="en-GB" smtClean="0"/>
              <a:t>‹#›</a:t>
            </a:fld>
            <a:endParaRPr lang="en-GB"/>
          </a:p>
        </p:txBody>
      </p:sp>
    </p:spTree>
    <p:extLst>
      <p:ext uri="{BB962C8B-B14F-4D97-AF65-F5344CB8AC3E}">
        <p14:creationId xmlns:p14="http://schemas.microsoft.com/office/powerpoint/2010/main" val="39988445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tent">
    <p:bg>
      <p:bgRef idx="1001">
        <a:schemeClr val="bg2"/>
      </p:bgRef>
    </p:bg>
    <p:spTree>
      <p:nvGrpSpPr>
        <p:cNvPr id="1" name=""/>
        <p:cNvGrpSpPr/>
        <p:nvPr/>
      </p:nvGrpSpPr>
      <p:grpSpPr>
        <a:xfrm>
          <a:off x="0" y="0"/>
          <a:ext cx="0" cy="0"/>
          <a:chOff x="0" y="0"/>
          <a:chExt cx="0" cy="0"/>
        </a:xfrm>
      </p:grpSpPr>
      <p:sp>
        <p:nvSpPr>
          <p:cNvPr id="5" name="Footer Placeholder 6" hidden="1"/>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3" name="Title 2">
            <a:extLst>
              <a:ext uri="{FF2B5EF4-FFF2-40B4-BE49-F238E27FC236}">
                <a16:creationId xmlns:a16="http://schemas.microsoft.com/office/drawing/2014/main" id="{E76FA948-653B-4CA7-915C-E0E626C8813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83031490"/>
      </p:ext>
    </p:extLst>
  </p:cSld>
  <p:clrMapOvr>
    <a:overrideClrMapping bg1="dk1" tx1="lt1" bg2="dk2" tx2="lt2" accent1="accent1" accent2="accent2" accent3="accent3" accent4="accent4" accent5="accent5" accent6="accent6" hlink="hlink" folHlink="folHlink"/>
  </p:clrMapOvr>
  <p:transition>
    <p:fade/>
  </p:transition>
  <p:hf hdr="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3"/>
            <a:ext cx="11339774" cy="1106487"/>
          </a:xfrm>
        </p:spPr>
        <p:txBody>
          <a:bodyPr wrap="square" lIns="0" tIns="0" rIns="0" bIns="0">
            <a:spAutoFit/>
          </a:bodyPr>
          <a:lst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lang="en-US" sz="1765" b="1" i="0" kern="1200" spc="0" baseline="0" dirty="0">
                <a:solidFill>
                  <a:srgbClr val="000000"/>
                </a:solidFill>
                <a:latin typeface="+mn-lt"/>
                <a:ea typeface="+mn-ea"/>
                <a:cs typeface="+mn-cs"/>
              </a:defRPr>
            </a:lvl1pPr>
            <a:lvl2pPr marL="0" indent="0">
              <a:lnSpc>
                <a:spcPct val="100000"/>
              </a:lnSpc>
              <a:spcBef>
                <a:spcPts val="0"/>
              </a:spcBef>
              <a:spcAft>
                <a:spcPts val="1371"/>
              </a:spcAft>
              <a:buNone/>
              <a:defRPr sz="1765">
                <a:solidFill>
                  <a:srgbClr val="000000"/>
                </a:solidFill>
              </a:defRPr>
            </a:lvl2pPr>
            <a:lvl3pPr marL="0" indent="0">
              <a:lnSpc>
                <a:spcPct val="100000"/>
              </a:lnSpc>
              <a:spcBef>
                <a:spcPts val="0"/>
              </a:spcBef>
              <a:spcAft>
                <a:spcPts val="1371"/>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a:t>
            </a:r>
          </a:p>
        </p:txBody>
      </p:sp>
      <p:grpSp>
        <p:nvGrpSpPr>
          <p:cNvPr id="7" name="Group 6">
            <a:extLst>
              <a:ext uri="{FF2B5EF4-FFF2-40B4-BE49-F238E27FC236}">
                <a16:creationId xmlns:a16="http://schemas.microsoft.com/office/drawing/2014/main" id="{6182A7AF-E813-4C15-9BF4-9097D7492EC1}"/>
              </a:ext>
            </a:extLst>
          </p:cNvPr>
          <p:cNvGrpSpPr/>
          <p:nvPr userDrawn="1"/>
        </p:nvGrpSpPr>
        <p:grpSpPr>
          <a:xfrm>
            <a:off x="436379" y="6431005"/>
            <a:ext cx="11326085" cy="94962"/>
            <a:chOff x="445128" y="6559056"/>
            <a:chExt cx="11553197" cy="96853"/>
          </a:xfrm>
        </p:grpSpPr>
        <p:sp>
          <p:nvSpPr>
            <p:cNvPr id="8" name="TextBox 7">
              <a:extLst>
                <a:ext uri="{FF2B5EF4-FFF2-40B4-BE49-F238E27FC236}">
                  <a16:creationId xmlns:a16="http://schemas.microsoft.com/office/drawing/2014/main" id="{23054922-7BB2-4879-9591-0FC564128406}"/>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8F459D94-C874-4D77-AEED-DD630F445785}"/>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80068966"/>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mp; body with bullets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0573"/>
            <a:ext cx="11339774" cy="1106487"/>
          </a:xfrm>
        </p:spPr>
        <p:txBody>
          <a:bodyPr wrap="square" lIns="0" tIns="0" rIns="0" bIns="0">
            <a:spAutoFit/>
          </a:bodyPr>
          <a:lstStyle>
            <a:lvl1pPr marL="280067" indent="-280067">
              <a:lnSpc>
                <a:spcPct val="100000"/>
              </a:lnSpc>
              <a:spcBef>
                <a:spcPts val="0"/>
              </a:spcBef>
              <a:spcAft>
                <a:spcPts val="1371"/>
              </a:spcAft>
              <a:buFont typeface="Arial" panose="020B0604020202020204" pitchFamily="34" charset="0"/>
              <a:buChar char="•"/>
              <a:defRPr sz="1765" b="0" i="0">
                <a:solidFill>
                  <a:srgbClr val="000000"/>
                </a:solidFill>
                <a:latin typeface="+mj-lt"/>
              </a:defRPr>
            </a:lvl1pPr>
            <a:lvl2pPr marL="504120" indent="-280067">
              <a:lnSpc>
                <a:spcPct val="100000"/>
              </a:lnSpc>
              <a:spcBef>
                <a:spcPts val="0"/>
              </a:spcBef>
              <a:spcAft>
                <a:spcPts val="1371"/>
              </a:spcAft>
              <a:buFont typeface="Arial" panose="020B0604020202020204" pitchFamily="34" charset="0"/>
              <a:buChar char="•"/>
              <a:defRPr sz="1765">
                <a:solidFill>
                  <a:srgbClr val="000000"/>
                </a:solidFill>
              </a:defRPr>
            </a:lvl2pPr>
            <a:lvl3pPr marL="728174" indent="-280067">
              <a:lnSpc>
                <a:spcPct val="100000"/>
              </a:lnSpc>
              <a:spcBef>
                <a:spcPts val="0"/>
              </a:spcBef>
              <a:spcAft>
                <a:spcPts val="1371"/>
              </a:spcAft>
              <a:buFont typeface="Arial" panose="020B0604020202020204" pitchFamily="34" charset="0"/>
              <a:buChar char="•"/>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 (with bullets)</a:t>
            </a:r>
          </a:p>
        </p:txBody>
      </p:sp>
      <p:grpSp>
        <p:nvGrpSpPr>
          <p:cNvPr id="7" name="Group 6">
            <a:extLst>
              <a:ext uri="{FF2B5EF4-FFF2-40B4-BE49-F238E27FC236}">
                <a16:creationId xmlns:a16="http://schemas.microsoft.com/office/drawing/2014/main" id="{4B26EB38-B802-47F3-8575-888FC1AA6B67}"/>
              </a:ext>
            </a:extLst>
          </p:cNvPr>
          <p:cNvGrpSpPr/>
          <p:nvPr userDrawn="1"/>
        </p:nvGrpSpPr>
        <p:grpSpPr>
          <a:xfrm>
            <a:off x="436379" y="6431005"/>
            <a:ext cx="11326085" cy="94962"/>
            <a:chOff x="445128" y="6559056"/>
            <a:chExt cx="11553197" cy="96853"/>
          </a:xfrm>
        </p:grpSpPr>
        <p:sp>
          <p:nvSpPr>
            <p:cNvPr id="8" name="TextBox 7">
              <a:extLst>
                <a:ext uri="{FF2B5EF4-FFF2-40B4-BE49-F238E27FC236}">
                  <a16:creationId xmlns:a16="http://schemas.microsoft.com/office/drawing/2014/main" id="{E0F140AB-64C1-48AA-A79D-6818AEB0D90E}"/>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D3818870-6D91-4EAA-9132-2E15E4E80F8B}"/>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396762449"/>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Title &amp; body with bullets slide">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4B26EB38-B802-47F3-8575-888FC1AA6B67}"/>
              </a:ext>
            </a:extLst>
          </p:cNvPr>
          <p:cNvGrpSpPr/>
          <p:nvPr userDrawn="1"/>
        </p:nvGrpSpPr>
        <p:grpSpPr>
          <a:xfrm>
            <a:off x="436379" y="6431005"/>
            <a:ext cx="11326085" cy="94962"/>
            <a:chOff x="445128" y="6559056"/>
            <a:chExt cx="11553197" cy="96853"/>
          </a:xfrm>
        </p:grpSpPr>
        <p:sp>
          <p:nvSpPr>
            <p:cNvPr id="8" name="TextBox 7">
              <a:extLst>
                <a:ext uri="{FF2B5EF4-FFF2-40B4-BE49-F238E27FC236}">
                  <a16:creationId xmlns:a16="http://schemas.microsoft.com/office/drawing/2014/main" id="{E0F140AB-64C1-48AA-A79D-6818AEB0D90E}"/>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D3818870-6D91-4EAA-9132-2E15E4E80F8B}"/>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3" name="Text Placeholder 2">
            <a:extLst>
              <a:ext uri="{FF2B5EF4-FFF2-40B4-BE49-F238E27FC236}">
                <a16:creationId xmlns:a16="http://schemas.microsoft.com/office/drawing/2014/main" id="{0E2CAED3-5C3B-4638-84D2-AFD40B0A6536}"/>
              </a:ext>
            </a:extLst>
          </p:cNvPr>
          <p:cNvSpPr>
            <a:spLocks noGrp="1"/>
          </p:cNvSpPr>
          <p:nvPr>
            <p:ph type="body" sz="quarter" idx="11"/>
          </p:nvPr>
        </p:nvSpPr>
        <p:spPr>
          <a:xfrm>
            <a:off x="436563" y="962025"/>
            <a:ext cx="11336337" cy="307777"/>
          </a:xfrm>
        </p:spPr>
        <p:txBody>
          <a:bodyPr/>
          <a:lstStyle>
            <a:lvl1pPr>
              <a:defRPr sz="2000" b="0">
                <a:solidFill>
                  <a:schemeClr val="tx2"/>
                </a:solidFill>
              </a:defRPr>
            </a:lvl1pPr>
          </a:lstStyle>
          <a:p>
            <a:pPr lvl="0"/>
            <a:r>
              <a:rPr lang="en-US"/>
              <a:t>Click to edit Master text styles</a:t>
            </a:r>
          </a:p>
        </p:txBody>
      </p:sp>
      <p:sp>
        <p:nvSpPr>
          <p:cNvPr id="4" name="Title 3">
            <a:extLst>
              <a:ext uri="{FF2B5EF4-FFF2-40B4-BE49-F238E27FC236}">
                <a16:creationId xmlns:a16="http://schemas.microsoft.com/office/drawing/2014/main" id="{E6B7040F-1E2C-4F82-ABB7-F07F089ED8BE}"/>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29409906"/>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D93F0F27-6B90-4485-A3C5-1C1E05E189E8}"/>
              </a:ext>
            </a:extLst>
          </p:cNvPr>
          <p:cNvGrpSpPr/>
          <p:nvPr userDrawn="1"/>
        </p:nvGrpSpPr>
        <p:grpSpPr>
          <a:xfrm>
            <a:off x="436379" y="6431005"/>
            <a:ext cx="11326085" cy="94962"/>
            <a:chOff x="445128" y="6559056"/>
            <a:chExt cx="11553197" cy="96853"/>
          </a:xfrm>
        </p:grpSpPr>
        <p:sp>
          <p:nvSpPr>
            <p:cNvPr id="8" name="TextBox 7">
              <a:extLst>
                <a:ext uri="{FF2B5EF4-FFF2-40B4-BE49-F238E27FC236}">
                  <a16:creationId xmlns:a16="http://schemas.microsoft.com/office/drawing/2014/main" id="{AE9C5276-7B68-429C-9DA6-E4F27E0CA047}"/>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2" name="Title 1">
            <a:extLst>
              <a:ext uri="{FF2B5EF4-FFF2-40B4-BE49-F238E27FC236}">
                <a16:creationId xmlns:a16="http://schemas.microsoft.com/office/drawing/2014/main" id="{7897F37A-7EA1-4CFC-9E0B-8E83614C55B2}"/>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12283844"/>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hree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4691"/>
            <a:ext cx="11339774" cy="814777"/>
          </a:xfrm>
        </p:spPr>
        <p:txBody>
          <a:bodyPr wrap="square" lIns="0" tIns="0" rIns="0" bIns="0">
            <a:spAutoFit/>
          </a:bodyPr>
          <a:lstStyle>
            <a:lvl1pPr marL="0" indent="0">
              <a:lnSpc>
                <a:spcPct val="100000"/>
              </a:lnSpc>
              <a:spcBef>
                <a:spcPts val="0"/>
              </a:spcBef>
              <a:spcAft>
                <a:spcPts val="1371"/>
              </a:spcAft>
              <a:buNone/>
              <a:defRPr sz="1765" b="0" i="0">
                <a:solidFill>
                  <a:srgbClr val="000000"/>
                </a:solidFill>
                <a:latin typeface="+mn-lt"/>
              </a:defRPr>
            </a:lvl1pPr>
            <a:lvl2pPr marL="224054" indent="0">
              <a:lnSpc>
                <a:spcPct val="100000"/>
              </a:lnSpc>
              <a:spcBef>
                <a:spcPts val="0"/>
              </a:spcBef>
              <a:spcAft>
                <a:spcPts val="1371"/>
              </a:spcAft>
              <a:buNone/>
              <a:defRPr sz="1765">
                <a:solidFill>
                  <a:srgbClr val="000000"/>
                </a:solidFill>
              </a:defRPr>
            </a:lvl2pPr>
            <a:lvl3pPr marL="448107" indent="0">
              <a:lnSpc>
                <a:spcPct val="100000"/>
              </a:lnSpc>
              <a:spcBef>
                <a:spcPts val="0"/>
              </a:spcBef>
              <a:spcAft>
                <a:spcPts val="1371"/>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5" y="2313290"/>
            <a:ext cx="3630521" cy="2602491"/>
          </a:xfrm>
        </p:spPr>
        <p:txBody>
          <a:bodyPr lIns="0" tIns="0" rIns="0" bIns="0">
            <a:noAutofit/>
          </a:bodyPr>
          <a:lstStyle>
            <a:lvl1pPr marL="0" indent="0">
              <a:lnSpc>
                <a:spcPct val="100000"/>
              </a:lnSpc>
              <a:spcBef>
                <a:spcPts val="0"/>
              </a:spcBef>
              <a:spcAft>
                <a:spcPts val="882"/>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882"/>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1361" y="2313290"/>
            <a:ext cx="3623050" cy="2602491"/>
          </a:xfrm>
        </p:spPr>
        <p:txBody>
          <a:bodyPr lIns="0" tIns="0" rIns="0" bIns="0">
            <a:noAutofit/>
          </a:bodyPr>
          <a:lstStyle>
            <a:lvl1pPr marL="0" indent="0">
              <a:lnSpc>
                <a:spcPct val="100000"/>
              </a:lnSpc>
              <a:spcBef>
                <a:spcPts val="0"/>
              </a:spcBef>
              <a:spcAft>
                <a:spcPts val="882"/>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882"/>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6964" y="2313292"/>
            <a:ext cx="3630521" cy="2649187"/>
          </a:xfrm>
        </p:spPr>
        <p:txBody>
          <a:bodyPr lIns="0" tIns="0" rIns="0" bIns="0"/>
          <a:lstStyle>
            <a:lvl1pPr marL="0" indent="0">
              <a:lnSpc>
                <a:spcPct val="100000"/>
              </a:lnSpc>
              <a:spcBef>
                <a:spcPts val="0"/>
              </a:spcBef>
              <a:spcAft>
                <a:spcPts val="882"/>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882"/>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grpSp>
        <p:nvGrpSpPr>
          <p:cNvPr id="11" name="Group 10">
            <a:extLst>
              <a:ext uri="{FF2B5EF4-FFF2-40B4-BE49-F238E27FC236}">
                <a16:creationId xmlns:a16="http://schemas.microsoft.com/office/drawing/2014/main" id="{B3053341-E5CB-4603-A7D1-F64915184546}"/>
              </a:ext>
            </a:extLst>
          </p:cNvPr>
          <p:cNvGrpSpPr/>
          <p:nvPr userDrawn="1"/>
        </p:nvGrpSpPr>
        <p:grpSpPr>
          <a:xfrm>
            <a:off x="436379" y="6431005"/>
            <a:ext cx="11326085" cy="94962"/>
            <a:chOff x="445128" y="6559056"/>
            <a:chExt cx="11553197" cy="96853"/>
          </a:xfrm>
        </p:grpSpPr>
        <p:sp>
          <p:nvSpPr>
            <p:cNvPr id="12" name="TextBox 11">
              <a:extLst>
                <a:ext uri="{FF2B5EF4-FFF2-40B4-BE49-F238E27FC236}">
                  <a16:creationId xmlns:a16="http://schemas.microsoft.com/office/drawing/2014/main" id="{4E6D7F9D-B875-4E75-BE96-C6AEB682F0FA}"/>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13" name="Freeform: Shape 12">
              <a:extLst>
                <a:ext uri="{FF2B5EF4-FFF2-40B4-BE49-F238E27FC236}">
                  <a16:creationId xmlns:a16="http://schemas.microsoft.com/office/drawing/2014/main" id="{5B40F06A-D2B5-4A80-B009-4D9116EA0EAD}"/>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369172990"/>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hree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5"/>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54" indent="0">
              <a:lnSpc>
                <a:spcPct val="100000"/>
              </a:lnSpc>
              <a:spcBef>
                <a:spcPts val="0"/>
              </a:spcBef>
              <a:spcAft>
                <a:spcPts val="1371"/>
              </a:spcAft>
              <a:buNone/>
              <a:defRPr sz="1765">
                <a:solidFill>
                  <a:srgbClr val="000000"/>
                </a:solidFill>
              </a:defRPr>
            </a:lvl2pPr>
            <a:lvl3pPr marL="448107" indent="0">
              <a:lnSpc>
                <a:spcPct val="100000"/>
              </a:lnSpc>
              <a:spcBef>
                <a:spcPts val="0"/>
              </a:spcBef>
              <a:spcAft>
                <a:spcPts val="1371"/>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5" y="2310842"/>
            <a:ext cx="3630521" cy="2602491"/>
          </a:xfrm>
        </p:spPr>
        <p:txBody>
          <a:bodyPr lIns="0" tIns="0" rIns="0" bIns="0">
            <a:noAutofit/>
          </a:bodyPr>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marL="280067" lvl="1" indent="-280067">
              <a:buFont typeface="Arial" panose="020B0604020202020204" pitchFamily="34" charset="0"/>
              <a:buChar char="•"/>
            </a:pPr>
            <a:r>
              <a:rPr lang="en-US"/>
              <a:t>Body copy Segoe Regular 14</a:t>
            </a:r>
          </a:p>
          <a:p>
            <a:pPr marL="280067" lvl="1" indent="-280067">
              <a:buFont typeface="Arial" panose="020B0604020202020204" pitchFamily="34" charset="0"/>
              <a:buChar char="•"/>
            </a:pPr>
            <a:r>
              <a:rPr lang="en-US"/>
              <a:t>Lorem ipsum dolor sit </a:t>
            </a:r>
            <a:r>
              <a:rPr lang="en-US" err="1"/>
              <a:t>amet</a:t>
            </a:r>
            <a:r>
              <a:rPr lang="en-US"/>
              <a:t>, </a:t>
            </a:r>
            <a:r>
              <a:rPr lang="en-US" err="1"/>
              <a:t>consectetur</a:t>
            </a:r>
            <a:endParaRPr lang="en-US"/>
          </a:p>
          <a:p>
            <a:pPr marL="280067" lvl="1" indent="-280067">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067" lvl="1" indent="-280067">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067" lvl="1" indent="-280067">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067" lvl="1" indent="-280067">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067" lvl="1" indent="-280067">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067" lvl="1" indent="-280067">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a:p>
            <a:pPr marL="280067" lvl="1" indent="-280067">
              <a:buFont typeface="Arial" panose="020B0604020202020204" pitchFamily="34" charset="0"/>
              <a:buChar char="•"/>
            </a:pPr>
            <a:endParaRPr lang="en-US"/>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1361" y="2310842"/>
            <a:ext cx="3623050" cy="2602491"/>
          </a:xfrm>
        </p:spPr>
        <p:txBody>
          <a:bodyPr lIns="0" tIns="0" rIns="0" bIns="0">
            <a:noAutofit/>
          </a:bodyPr>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marL="280067" lvl="1" indent="-280067">
              <a:buFont typeface="Arial" panose="020B0604020202020204" pitchFamily="34" charset="0"/>
              <a:buChar char="•"/>
            </a:pPr>
            <a:r>
              <a:rPr lang="en-US"/>
              <a:t>Body copy Segoe Regular 14</a:t>
            </a:r>
          </a:p>
          <a:p>
            <a:pPr marL="280067" lvl="1" indent="-280067">
              <a:buFont typeface="Arial" panose="020B0604020202020204" pitchFamily="34" charset="0"/>
              <a:buChar char="•"/>
            </a:pPr>
            <a:r>
              <a:rPr lang="en-US"/>
              <a:t>Lorem ipsum dolor sit </a:t>
            </a:r>
            <a:r>
              <a:rPr lang="en-US" err="1"/>
              <a:t>amet</a:t>
            </a:r>
            <a:r>
              <a:rPr lang="en-US"/>
              <a:t>, </a:t>
            </a:r>
            <a:r>
              <a:rPr lang="en-US" err="1"/>
              <a:t>consectetur</a:t>
            </a:r>
            <a:endParaRPr lang="en-US"/>
          </a:p>
          <a:p>
            <a:pPr marL="280067" lvl="1" indent="-280067">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067" lvl="1" indent="-280067">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067" lvl="1" indent="-280067">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067" lvl="1" indent="-280067">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067" lvl="1" indent="-280067">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067" lvl="1" indent="-280067">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6964" y="2310842"/>
            <a:ext cx="3630521" cy="2655983"/>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marL="280067" lvl="1" indent="-280067">
              <a:buFont typeface="Arial" panose="020B0604020202020204" pitchFamily="34" charset="0"/>
              <a:buChar char="•"/>
            </a:pPr>
            <a:r>
              <a:rPr lang="en-US"/>
              <a:t>Body copy Segoe Regular 14</a:t>
            </a:r>
          </a:p>
          <a:p>
            <a:pPr marL="280067" lvl="1" indent="-280067">
              <a:buFont typeface="Arial" panose="020B0604020202020204" pitchFamily="34" charset="0"/>
              <a:buChar char="•"/>
            </a:pPr>
            <a:r>
              <a:rPr lang="en-US"/>
              <a:t>Lorem ipsum dolor sit </a:t>
            </a:r>
            <a:r>
              <a:rPr lang="en-US" err="1"/>
              <a:t>amet</a:t>
            </a:r>
            <a:r>
              <a:rPr lang="en-US"/>
              <a:t>, </a:t>
            </a:r>
            <a:r>
              <a:rPr lang="en-US" err="1"/>
              <a:t>consectetur</a:t>
            </a:r>
            <a:endParaRPr lang="en-US"/>
          </a:p>
          <a:p>
            <a:pPr marL="280067" lvl="1" indent="-280067">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067" lvl="1" indent="-280067">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067" lvl="1" indent="-280067">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067" lvl="1" indent="-280067">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067" lvl="1" indent="-280067">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067" lvl="1" indent="-280067">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grpSp>
        <p:nvGrpSpPr>
          <p:cNvPr id="11" name="Group 10">
            <a:extLst>
              <a:ext uri="{FF2B5EF4-FFF2-40B4-BE49-F238E27FC236}">
                <a16:creationId xmlns:a16="http://schemas.microsoft.com/office/drawing/2014/main" id="{D9F8B0FF-313D-4C1A-A7B1-593EFBB6799A}"/>
              </a:ext>
            </a:extLst>
          </p:cNvPr>
          <p:cNvGrpSpPr/>
          <p:nvPr userDrawn="1"/>
        </p:nvGrpSpPr>
        <p:grpSpPr>
          <a:xfrm>
            <a:off x="436379" y="6431005"/>
            <a:ext cx="11326085" cy="94962"/>
            <a:chOff x="445128" y="6559056"/>
            <a:chExt cx="11553197" cy="96853"/>
          </a:xfrm>
        </p:grpSpPr>
        <p:sp>
          <p:nvSpPr>
            <p:cNvPr id="12" name="TextBox 11">
              <a:extLst>
                <a:ext uri="{FF2B5EF4-FFF2-40B4-BE49-F238E27FC236}">
                  <a16:creationId xmlns:a16="http://schemas.microsoft.com/office/drawing/2014/main" id="{2891F4A9-544F-4CF3-A3B0-A9DCC101E957}"/>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13" name="Freeform: Shape 12">
              <a:extLst>
                <a:ext uri="{FF2B5EF4-FFF2-40B4-BE49-F238E27FC236}">
                  <a16:creationId xmlns:a16="http://schemas.microsoft.com/office/drawing/2014/main" id="{96146284-39AE-45CB-80C2-9315EFA1A67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353327254"/>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3"/>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54" indent="0">
              <a:lnSpc>
                <a:spcPct val="100000"/>
              </a:lnSpc>
              <a:spcBef>
                <a:spcPts val="0"/>
              </a:spcBef>
              <a:spcAft>
                <a:spcPts val="1371"/>
              </a:spcAft>
              <a:buNone/>
              <a:defRPr sz="1765">
                <a:solidFill>
                  <a:srgbClr val="000000"/>
                </a:solidFill>
              </a:defRPr>
            </a:lvl2pPr>
            <a:lvl3pPr marL="448107" indent="0">
              <a:lnSpc>
                <a:spcPct val="100000"/>
              </a:lnSpc>
              <a:spcBef>
                <a:spcPts val="0"/>
              </a:spcBef>
              <a:spcAft>
                <a:spcPts val="1371"/>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0716"/>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5" y="2313289"/>
            <a:ext cx="5555966" cy="2602491"/>
          </a:xfrm>
        </p:spPr>
        <p:txBody>
          <a:bodyPr lIns="0" tIns="0" rIns="0" bIns="0">
            <a:noAutofit/>
          </a:bodyPr>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3" y="2313290"/>
            <a:ext cx="5547873" cy="2602491"/>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grpSp>
        <p:nvGrpSpPr>
          <p:cNvPr id="11" name="Group 10">
            <a:extLst>
              <a:ext uri="{FF2B5EF4-FFF2-40B4-BE49-F238E27FC236}">
                <a16:creationId xmlns:a16="http://schemas.microsoft.com/office/drawing/2014/main" id="{46ABC6A5-2286-458F-8881-7622FBA353AE}"/>
              </a:ext>
            </a:extLst>
          </p:cNvPr>
          <p:cNvGrpSpPr/>
          <p:nvPr userDrawn="1"/>
        </p:nvGrpSpPr>
        <p:grpSpPr>
          <a:xfrm>
            <a:off x="436379" y="6431005"/>
            <a:ext cx="11326085" cy="94962"/>
            <a:chOff x="445128" y="6559056"/>
            <a:chExt cx="11553197" cy="96853"/>
          </a:xfrm>
        </p:grpSpPr>
        <p:sp>
          <p:nvSpPr>
            <p:cNvPr id="12" name="TextBox 11">
              <a:extLst>
                <a:ext uri="{FF2B5EF4-FFF2-40B4-BE49-F238E27FC236}">
                  <a16:creationId xmlns:a16="http://schemas.microsoft.com/office/drawing/2014/main" id="{D0FAD3E8-4D59-4DCB-AE9B-C4D805BB43B9}"/>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13" name="Freeform: Shape 12">
              <a:extLst>
                <a:ext uri="{FF2B5EF4-FFF2-40B4-BE49-F238E27FC236}">
                  <a16:creationId xmlns:a16="http://schemas.microsoft.com/office/drawing/2014/main" id="{0E7DB636-1AE5-4AD4-9DFE-8A8AEFEE08A6}"/>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912203840"/>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wo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3"/>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54" indent="0">
              <a:lnSpc>
                <a:spcPct val="100000"/>
              </a:lnSpc>
              <a:spcBef>
                <a:spcPts val="0"/>
              </a:spcBef>
              <a:spcAft>
                <a:spcPts val="1371"/>
              </a:spcAft>
              <a:buNone/>
              <a:defRPr sz="1765">
                <a:solidFill>
                  <a:srgbClr val="000000"/>
                </a:solidFill>
              </a:defRPr>
            </a:lvl2pPr>
            <a:lvl3pPr marL="448107" indent="0">
              <a:lnSpc>
                <a:spcPct val="100000"/>
              </a:lnSpc>
              <a:spcBef>
                <a:spcPts val="0"/>
              </a:spcBef>
              <a:spcAft>
                <a:spcPts val="1371"/>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5" y="2313289"/>
            <a:ext cx="5555966" cy="2605274"/>
          </a:xfrm>
        </p:spPr>
        <p:txBody>
          <a:bodyPr lIns="0" tIns="0" rIns="0" bIns="0">
            <a:noAutofit/>
          </a:bodyPr>
          <a:lstStyle>
            <a:lvl1pPr marL="0" marR="0" indent="0" algn="l" defTabSz="914192" rtl="0" eaLnBrk="1" fontAlgn="auto" latinLnBrk="0" hangingPunct="1">
              <a:lnSpc>
                <a:spcPct val="100000"/>
              </a:lnSpc>
              <a:spcBef>
                <a:spcPts val="0"/>
              </a:spcBef>
              <a:spcAft>
                <a:spcPts val="686"/>
              </a:spcAft>
              <a:buClrTx/>
              <a:buSzPct val="90000"/>
              <a:buFont typeface="Wingdings" panose="05000000000000000000" pitchFamily="2" charset="2"/>
              <a:buNone/>
              <a:tabLst/>
              <a:defRPr sz="1371" b="1">
                <a:solidFill>
                  <a:schemeClr val="tx2"/>
                </a:solidFill>
                <a:latin typeface="+mn-lt"/>
              </a:defRPr>
            </a:lvl1pPr>
            <a:lvl2pPr marL="280067" marR="0" indent="-280067" algn="l" defTabSz="914192" rtl="0" eaLnBrk="1" fontAlgn="auto" latinLnBrk="0" hangingPunct="1">
              <a:lnSpc>
                <a:spcPct val="100000"/>
              </a:lnSpc>
              <a:spcBef>
                <a:spcPts val="0"/>
              </a:spcBef>
              <a:spcAft>
                <a:spcPts val="686"/>
              </a:spcAft>
              <a:buClrTx/>
              <a:buSzPct val="90000"/>
              <a:buFont typeface="Arial" panose="020B0604020202020204" pitchFamily="34" charset="0"/>
              <a:buChar char="•"/>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ct val="100000"/>
              </a:lnSpc>
              <a:spcBef>
                <a:spcPts val="0"/>
              </a:spcBef>
              <a:spcAft>
                <a:spcPts val="882"/>
              </a:spcAft>
              <a:buClrTx/>
              <a:buSzPct val="90000"/>
              <a:buFont typeface="Wingdings" panose="05000000000000000000" pitchFamily="2" charset="2"/>
              <a:buNone/>
              <a:tabLst/>
              <a:defRPr/>
            </a:pPr>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3" y="2313292"/>
            <a:ext cx="5547873" cy="2605273"/>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280067" marR="0" indent="-280067" algn="l" defTabSz="914192" rtl="0" eaLnBrk="1" fontAlgn="auto" latinLnBrk="0" hangingPunct="1">
              <a:lnSpc>
                <a:spcPct val="100000"/>
              </a:lnSpc>
              <a:spcBef>
                <a:spcPts val="0"/>
              </a:spcBef>
              <a:spcAft>
                <a:spcPts val="686"/>
              </a:spcAft>
              <a:buClrTx/>
              <a:buSzPct val="90000"/>
              <a:buFont typeface="Arial" panose="020B0604020202020204" pitchFamily="34" charset="0"/>
              <a:buChar char="•"/>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grpSp>
        <p:nvGrpSpPr>
          <p:cNvPr id="11" name="Group 10">
            <a:extLst>
              <a:ext uri="{FF2B5EF4-FFF2-40B4-BE49-F238E27FC236}">
                <a16:creationId xmlns:a16="http://schemas.microsoft.com/office/drawing/2014/main" id="{651489A3-DD10-44FD-9986-8AB7959BD216}"/>
              </a:ext>
            </a:extLst>
          </p:cNvPr>
          <p:cNvGrpSpPr/>
          <p:nvPr userDrawn="1"/>
        </p:nvGrpSpPr>
        <p:grpSpPr>
          <a:xfrm>
            <a:off x="436379" y="6431005"/>
            <a:ext cx="11326085" cy="94962"/>
            <a:chOff x="445128" y="6559056"/>
            <a:chExt cx="11553197" cy="96853"/>
          </a:xfrm>
        </p:grpSpPr>
        <p:sp>
          <p:nvSpPr>
            <p:cNvPr id="12" name="TextBox 11">
              <a:extLst>
                <a:ext uri="{FF2B5EF4-FFF2-40B4-BE49-F238E27FC236}">
                  <a16:creationId xmlns:a16="http://schemas.microsoft.com/office/drawing/2014/main" id="{57FA93B7-EB2D-43DF-9ADE-BBAF11C96106}"/>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13" name="Freeform: Shape 12">
              <a:extLst>
                <a:ext uri="{FF2B5EF4-FFF2-40B4-BE49-F238E27FC236}">
                  <a16:creationId xmlns:a16="http://schemas.microsoft.com/office/drawing/2014/main" id="{EB7E7DE8-E117-4547-956A-5A96D5B1E5F0}"/>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250716775"/>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1"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6" y="222583"/>
            <a:ext cx="5555966" cy="758022"/>
          </a:xfrm>
          <a:prstGeom prst="rect">
            <a:avLst/>
          </a:prstGeom>
        </p:spPr>
        <p:txBody>
          <a:bodyPr vert="horz" wrap="square" lIns="0" tIns="164592" rIns="0" bIns="0" rtlCol="0" anchor="t">
            <a:noAutofit/>
          </a:bodyPr>
          <a:lstStyle>
            <a:lvl1pPr>
              <a:defRPr/>
            </a:lvl1pPr>
          </a:lstStyle>
          <a:p>
            <a:r>
              <a:rPr lang="en-US"/>
              <a:t>Photo layout</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1129914"/>
            <a:ext cx="5555965" cy="2573509"/>
          </a:xfrm>
        </p:spPr>
        <p:txBody>
          <a:bodyPr wrap="square" lIns="0" tIns="0" rIns="0" bIns="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745" b="0" i="0">
                <a:solidFill>
                  <a:srgbClr val="000000"/>
                </a:solidFill>
                <a:latin typeface="+mn-lt"/>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07" indent="0">
              <a:buNone/>
              <a:defRPr/>
            </a:lvl3pPr>
            <a:lvl4pPr marL="672161" indent="0">
              <a:buNone/>
              <a:defRPr/>
            </a:lvl4pPr>
            <a:lvl5pPr marL="896214" indent="0">
              <a:buNone/>
              <a:defRPr/>
            </a:lvl5pPr>
          </a:lstStyle>
          <a:p>
            <a:pPr lvl="0"/>
            <a:r>
              <a:rPr lang="pt-BR"/>
              <a:t>Subhead Segoe UI 28pt</a:t>
            </a:r>
          </a:p>
          <a:p>
            <a:pPr lvl="0"/>
            <a:r>
              <a:rPr lang="pt-BR"/>
              <a:t>Subhead Segoe UI 28pt</a:t>
            </a:r>
          </a:p>
          <a:p>
            <a:pPr lvl="0"/>
            <a:r>
              <a:rPr lang="pt-BR"/>
              <a:t>Subhead Segoe UI 28pt</a:t>
            </a:r>
          </a:p>
        </p:txBody>
      </p:sp>
      <p:grpSp>
        <p:nvGrpSpPr>
          <p:cNvPr id="7" name="Group 6">
            <a:extLst>
              <a:ext uri="{FF2B5EF4-FFF2-40B4-BE49-F238E27FC236}">
                <a16:creationId xmlns:a16="http://schemas.microsoft.com/office/drawing/2014/main" id="{50554184-0121-4D93-A92D-8254F04359E5}"/>
              </a:ext>
            </a:extLst>
          </p:cNvPr>
          <p:cNvGrpSpPr/>
          <p:nvPr userDrawn="1"/>
        </p:nvGrpSpPr>
        <p:grpSpPr>
          <a:xfrm>
            <a:off x="436379" y="6431005"/>
            <a:ext cx="11326085" cy="94962"/>
            <a:chOff x="445128" y="6559056"/>
            <a:chExt cx="11553197" cy="96853"/>
          </a:xfrm>
        </p:grpSpPr>
        <p:sp>
          <p:nvSpPr>
            <p:cNvPr id="8" name="TextBox 7">
              <a:extLst>
                <a:ext uri="{FF2B5EF4-FFF2-40B4-BE49-F238E27FC236}">
                  <a16:creationId xmlns:a16="http://schemas.microsoft.com/office/drawing/2014/main" id="{5D0B40D0-B633-4D61-B3DE-ECCE7632298F}"/>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A50068B5-65EC-465E-BF0B-07A2D86F6A1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073094440"/>
      </p:ext>
    </p:extLst>
  </p:cSld>
  <p:clrMapOvr>
    <a:masterClrMapping/>
  </p:clrMapOvr>
  <p:transition>
    <p:fade/>
  </p:transition>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0337DD-391B-47E0-87F1-CBB8E3BFB95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B575DE2E-A203-4C2E-A13A-EE66A2C58AD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5F11CAA-F896-4898-993B-4A82F4A5422C}"/>
              </a:ext>
            </a:extLst>
          </p:cNvPr>
          <p:cNvSpPr>
            <a:spLocks noGrp="1"/>
          </p:cNvSpPr>
          <p:nvPr>
            <p:ph type="dt" sz="half" idx="10"/>
          </p:nvPr>
        </p:nvSpPr>
        <p:spPr/>
        <p:txBody>
          <a:bodyPr/>
          <a:lstStyle/>
          <a:p>
            <a:fld id="{638DC22F-102B-4B20-831E-57EE86B06D2A}" type="datetimeFigureOut">
              <a:rPr lang="en-GB" smtClean="0"/>
              <a:t>03/09/2019</a:t>
            </a:fld>
            <a:endParaRPr lang="en-GB"/>
          </a:p>
        </p:txBody>
      </p:sp>
      <p:sp>
        <p:nvSpPr>
          <p:cNvPr id="5" name="Footer Placeholder 4">
            <a:extLst>
              <a:ext uri="{FF2B5EF4-FFF2-40B4-BE49-F238E27FC236}">
                <a16:creationId xmlns:a16="http://schemas.microsoft.com/office/drawing/2014/main" id="{0B62033C-E785-4E67-B656-FD6AFD40520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4F9FBF8-2BF3-4CDF-8C42-A318BA5F6530}"/>
              </a:ext>
            </a:extLst>
          </p:cNvPr>
          <p:cNvSpPr>
            <a:spLocks noGrp="1"/>
          </p:cNvSpPr>
          <p:nvPr>
            <p:ph type="sldNum" sz="quarter" idx="12"/>
          </p:nvPr>
        </p:nvSpPr>
        <p:spPr/>
        <p:txBody>
          <a:bodyPr/>
          <a:lstStyle/>
          <a:p>
            <a:fld id="{E17A6C87-E1BE-430B-BB1D-3823DB749AC1}" type="slidenum">
              <a:rPr lang="en-GB" smtClean="0"/>
              <a:t>‹#›</a:t>
            </a:fld>
            <a:endParaRPr lang="en-GB"/>
          </a:p>
        </p:txBody>
      </p:sp>
    </p:spTree>
    <p:extLst>
      <p:ext uri="{BB962C8B-B14F-4D97-AF65-F5344CB8AC3E}">
        <p14:creationId xmlns:p14="http://schemas.microsoft.com/office/powerpoint/2010/main" val="179612439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hree column photo">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5" y="1179838"/>
            <a:ext cx="3632388" cy="2583813"/>
          </a:xfrm>
          <a:blipFill>
            <a:blip r:embed="rId2"/>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12" name="Picture Placeholder 10"/>
          <p:cNvSpPr>
            <a:spLocks noGrp="1"/>
          </p:cNvSpPr>
          <p:nvPr>
            <p:ph type="pic" sz="quarter" idx="15" hasCustomPrompt="1"/>
          </p:nvPr>
        </p:nvSpPr>
        <p:spPr>
          <a:xfrm>
            <a:off x="4281364" y="1179838"/>
            <a:ext cx="3623050" cy="2583813"/>
          </a:xfrm>
          <a:blipFill>
            <a:blip r:embed="rId3"/>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13" name="Picture Placeholder 10"/>
          <p:cNvSpPr>
            <a:spLocks noGrp="1"/>
          </p:cNvSpPr>
          <p:nvPr>
            <p:ph type="pic" sz="quarter" idx="16" hasCustomPrompt="1"/>
          </p:nvPr>
        </p:nvSpPr>
        <p:spPr>
          <a:xfrm>
            <a:off x="8126964" y="1179839"/>
            <a:ext cx="3634002" cy="2583814"/>
          </a:xfrm>
          <a:blipFill>
            <a:blip r:embed="rId4"/>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5" name="Text Placeholder 4"/>
          <p:cNvSpPr>
            <a:spLocks noGrp="1"/>
          </p:cNvSpPr>
          <p:nvPr>
            <p:ph type="body" sz="quarter" idx="11" hasCustomPrompt="1"/>
          </p:nvPr>
        </p:nvSpPr>
        <p:spPr>
          <a:xfrm>
            <a:off x="426425" y="3986232"/>
            <a:ext cx="3630521" cy="1145506"/>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9" name="Text Placeholder 4"/>
          <p:cNvSpPr>
            <a:spLocks noGrp="1"/>
          </p:cNvSpPr>
          <p:nvPr>
            <p:ph type="body" sz="quarter" idx="12" hasCustomPrompt="1"/>
          </p:nvPr>
        </p:nvSpPr>
        <p:spPr>
          <a:xfrm>
            <a:off x="4281361" y="3986232"/>
            <a:ext cx="3623050" cy="1145506"/>
          </a:xfrm>
        </p:spPr>
        <p:txBody>
          <a:bodyPr lIns="0" tIns="0" rIns="0" bIns="0"/>
          <a:lstStyle>
            <a:lvl1pPr marL="0" indent="0">
              <a:lnSpc>
                <a:spcPct val="100000"/>
              </a:lnSpc>
              <a:spcBef>
                <a:spcPts val="0"/>
              </a:spcBef>
              <a:spcAft>
                <a:spcPts val="686"/>
              </a:spcAft>
              <a:buNone/>
              <a:defRPr lang="en-US" sz="1371" b="1" kern="1200" spc="0" baseline="0" dirty="0" smtClean="0">
                <a:solidFill>
                  <a:schemeClr val="tx2"/>
                </a:solidFill>
                <a:latin typeface="+mn-lt"/>
                <a:ea typeface="+mn-ea"/>
                <a:cs typeface="+mn-cs"/>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10" name="Text Placeholder 4"/>
          <p:cNvSpPr>
            <a:spLocks noGrp="1"/>
          </p:cNvSpPr>
          <p:nvPr>
            <p:ph type="body" sz="quarter" idx="13" hasCustomPrompt="1"/>
          </p:nvPr>
        </p:nvSpPr>
        <p:spPr>
          <a:xfrm>
            <a:off x="8126964" y="3986232"/>
            <a:ext cx="3630521" cy="1145506"/>
          </a:xfrm>
        </p:spPr>
        <p:txBody>
          <a:bodyPr lIns="0" tIns="0" rIns="0" bIns="0"/>
          <a:lstStyle>
            <a:lvl1pPr marL="0" indent="0">
              <a:lnSpc>
                <a:spcPct val="100000"/>
              </a:lnSpc>
              <a:spcBef>
                <a:spcPts val="0"/>
              </a:spcBef>
              <a:spcAft>
                <a:spcPts val="686"/>
              </a:spcAft>
              <a:buNone/>
              <a:defRPr lang="en-US" sz="1371" b="1" kern="1200" spc="0" baseline="0" dirty="0">
                <a:solidFill>
                  <a:schemeClr val="tx2"/>
                </a:solidFill>
                <a:latin typeface="+mn-lt"/>
                <a:ea typeface="+mn-ea"/>
                <a:cs typeface="+mn-cs"/>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1445" y="222584"/>
            <a:ext cx="11336039" cy="739343"/>
          </a:xfrm>
          <a:prstGeom prst="rect">
            <a:avLst/>
          </a:prstGeom>
        </p:spPr>
        <p:txBody>
          <a:bodyPr vert="horz" wrap="square" lIns="0" tIns="164592" rIns="0" bIns="0" rtlCol="0" anchor="t">
            <a:noAutofit/>
          </a:bodyPr>
          <a:lstStyle>
            <a:lvl1pPr>
              <a:defRPr/>
            </a:lvl1pPr>
          </a:lstStyle>
          <a:p>
            <a:r>
              <a:rPr lang="en-US"/>
              <a:t>Three column photo layout</a:t>
            </a:r>
          </a:p>
        </p:txBody>
      </p:sp>
      <p:grpSp>
        <p:nvGrpSpPr>
          <p:cNvPr id="18" name="Group 17">
            <a:extLst>
              <a:ext uri="{FF2B5EF4-FFF2-40B4-BE49-F238E27FC236}">
                <a16:creationId xmlns:a16="http://schemas.microsoft.com/office/drawing/2014/main" id="{CCC9C6B4-9B54-4D0C-8B87-A0A4642CD206}"/>
              </a:ext>
            </a:extLst>
          </p:cNvPr>
          <p:cNvGrpSpPr/>
          <p:nvPr userDrawn="1"/>
        </p:nvGrpSpPr>
        <p:grpSpPr>
          <a:xfrm>
            <a:off x="436379" y="6431005"/>
            <a:ext cx="11326085" cy="94962"/>
            <a:chOff x="445128" y="6559056"/>
            <a:chExt cx="11553197" cy="96853"/>
          </a:xfrm>
        </p:grpSpPr>
        <p:sp>
          <p:nvSpPr>
            <p:cNvPr id="19" name="TextBox 18">
              <a:extLst>
                <a:ext uri="{FF2B5EF4-FFF2-40B4-BE49-F238E27FC236}">
                  <a16:creationId xmlns:a16="http://schemas.microsoft.com/office/drawing/2014/main" id="{40EF3F47-A607-4398-A1C3-1F89AAA510A5}"/>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20" name="Freeform: Shape 19">
              <a:extLst>
                <a:ext uri="{FF2B5EF4-FFF2-40B4-BE49-F238E27FC236}">
                  <a16:creationId xmlns:a16="http://schemas.microsoft.com/office/drawing/2014/main" id="{FE4C43B4-0FA2-4818-8D3B-FC12237FA7F4}"/>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725376808"/>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hree column photo with bullets">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5" y="1179838"/>
            <a:ext cx="3632388" cy="2583813"/>
          </a:xfrm>
          <a:blipFill>
            <a:blip r:embed="rId2"/>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12" name="Picture Placeholder 10"/>
          <p:cNvSpPr>
            <a:spLocks noGrp="1"/>
          </p:cNvSpPr>
          <p:nvPr>
            <p:ph type="pic" sz="quarter" idx="15" hasCustomPrompt="1"/>
          </p:nvPr>
        </p:nvSpPr>
        <p:spPr>
          <a:xfrm>
            <a:off x="4281364" y="1179838"/>
            <a:ext cx="3623050" cy="2583813"/>
          </a:xfrm>
          <a:blipFill>
            <a:blip r:embed="rId3"/>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13" name="Picture Placeholder 10"/>
          <p:cNvSpPr>
            <a:spLocks noGrp="1"/>
          </p:cNvSpPr>
          <p:nvPr>
            <p:ph type="pic" sz="quarter" idx="16" hasCustomPrompt="1"/>
          </p:nvPr>
        </p:nvSpPr>
        <p:spPr>
          <a:xfrm>
            <a:off x="8126964" y="1179839"/>
            <a:ext cx="3634002" cy="2583814"/>
          </a:xfrm>
          <a:blipFill>
            <a:blip r:embed="rId4"/>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5" name="Text Placeholder 4"/>
          <p:cNvSpPr>
            <a:spLocks noGrp="1"/>
          </p:cNvSpPr>
          <p:nvPr>
            <p:ph type="body" sz="quarter" idx="11" hasCustomPrompt="1"/>
          </p:nvPr>
        </p:nvSpPr>
        <p:spPr>
          <a:xfrm>
            <a:off x="426425" y="3986234"/>
            <a:ext cx="3630521" cy="1113895"/>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280067" marR="0" indent="-280067" algn="l" defTabSz="914192" rtl="0" eaLnBrk="1" fontAlgn="auto" latinLnBrk="0" hangingPunct="1">
              <a:lnSpc>
                <a:spcPct val="100000"/>
              </a:lnSpc>
              <a:spcBef>
                <a:spcPts val="0"/>
              </a:spcBef>
              <a:spcAft>
                <a:spcPts val="686"/>
              </a:spcAft>
              <a:buClrTx/>
              <a:buSzPct val="90000"/>
              <a:buFont typeface="Arial" panose="020B0604020202020204" pitchFamily="34" charset="0"/>
              <a:buChar char="•"/>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9" name="Text Placeholder 4"/>
          <p:cNvSpPr>
            <a:spLocks noGrp="1"/>
          </p:cNvSpPr>
          <p:nvPr>
            <p:ph type="body" sz="quarter" idx="12" hasCustomPrompt="1"/>
          </p:nvPr>
        </p:nvSpPr>
        <p:spPr>
          <a:xfrm>
            <a:off x="4281361" y="3986234"/>
            <a:ext cx="3623050" cy="1113895"/>
          </a:xfrm>
        </p:spPr>
        <p:txBody>
          <a:bodyPr lIns="0" tIns="0" rIns="0" bIns="0"/>
          <a:lstStyle>
            <a:lvl1pPr marL="0" indent="0">
              <a:lnSpc>
                <a:spcPct val="100000"/>
              </a:lnSpc>
              <a:spcBef>
                <a:spcPts val="0"/>
              </a:spcBef>
              <a:spcAft>
                <a:spcPts val="686"/>
              </a:spcAft>
              <a:buNone/>
              <a:defRPr lang="en-US" sz="1371" b="1" kern="1200" spc="0" baseline="0" dirty="0" smtClean="0">
                <a:solidFill>
                  <a:schemeClr val="tx2"/>
                </a:solidFill>
                <a:latin typeface="+mn-lt"/>
                <a:ea typeface="+mn-ea"/>
                <a:cs typeface="+mn-cs"/>
              </a:defRPr>
            </a:lvl1pPr>
            <a:lvl2pPr marL="280067" marR="0" indent="-280067" algn="l" defTabSz="914192" rtl="0" eaLnBrk="1" fontAlgn="auto" latinLnBrk="0" hangingPunct="1">
              <a:lnSpc>
                <a:spcPct val="100000"/>
              </a:lnSpc>
              <a:spcBef>
                <a:spcPts val="0"/>
              </a:spcBef>
              <a:spcAft>
                <a:spcPts val="686"/>
              </a:spcAft>
              <a:buClrTx/>
              <a:buSzPct val="90000"/>
              <a:buFont typeface="Arial" panose="020B0604020202020204" pitchFamily="34" charset="0"/>
              <a:buChar char="•"/>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10" name="Text Placeholder 4"/>
          <p:cNvSpPr>
            <a:spLocks noGrp="1"/>
          </p:cNvSpPr>
          <p:nvPr>
            <p:ph type="body" sz="quarter" idx="13" hasCustomPrompt="1"/>
          </p:nvPr>
        </p:nvSpPr>
        <p:spPr>
          <a:xfrm>
            <a:off x="8126964" y="3986234"/>
            <a:ext cx="3630521" cy="1113895"/>
          </a:xfrm>
        </p:spPr>
        <p:txBody>
          <a:bodyPr lIns="0" tIns="0" rIns="0" bIns="0"/>
          <a:lstStyle>
            <a:lvl1pPr marL="0" indent="0">
              <a:lnSpc>
                <a:spcPct val="100000"/>
              </a:lnSpc>
              <a:spcBef>
                <a:spcPts val="0"/>
              </a:spcBef>
              <a:spcAft>
                <a:spcPts val="686"/>
              </a:spcAft>
              <a:buNone/>
              <a:defRPr lang="en-US" sz="1371" b="1" kern="1200" spc="0" baseline="0" dirty="0">
                <a:solidFill>
                  <a:schemeClr val="tx2"/>
                </a:solidFill>
                <a:latin typeface="+mn-lt"/>
                <a:ea typeface="+mn-ea"/>
                <a:cs typeface="+mn-cs"/>
              </a:defRPr>
            </a:lvl1pPr>
            <a:lvl2pPr marL="280067" marR="0" indent="-280067" algn="l" defTabSz="914192" rtl="0" eaLnBrk="1" fontAlgn="auto" latinLnBrk="0" hangingPunct="1">
              <a:lnSpc>
                <a:spcPct val="100000"/>
              </a:lnSpc>
              <a:spcBef>
                <a:spcPts val="0"/>
              </a:spcBef>
              <a:spcAft>
                <a:spcPts val="686"/>
              </a:spcAft>
              <a:buClrTx/>
              <a:buSzPct val="90000"/>
              <a:buFont typeface="Arial" panose="020B0604020202020204" pitchFamily="34" charset="0"/>
              <a:buChar char="•"/>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lvl1pPr>
          </a:lstStyle>
          <a:p>
            <a:r>
              <a:rPr lang="en-US"/>
              <a:t>Three column photo layout (with bullets)</a:t>
            </a:r>
          </a:p>
        </p:txBody>
      </p:sp>
      <p:grpSp>
        <p:nvGrpSpPr>
          <p:cNvPr id="18" name="Group 17">
            <a:extLst>
              <a:ext uri="{FF2B5EF4-FFF2-40B4-BE49-F238E27FC236}">
                <a16:creationId xmlns:a16="http://schemas.microsoft.com/office/drawing/2014/main" id="{5815438F-A144-457D-89C1-1917055B3598}"/>
              </a:ext>
            </a:extLst>
          </p:cNvPr>
          <p:cNvGrpSpPr/>
          <p:nvPr userDrawn="1"/>
        </p:nvGrpSpPr>
        <p:grpSpPr>
          <a:xfrm>
            <a:off x="436379" y="6431005"/>
            <a:ext cx="11326085" cy="94962"/>
            <a:chOff x="445128" y="6559056"/>
            <a:chExt cx="11553197" cy="96853"/>
          </a:xfrm>
        </p:grpSpPr>
        <p:sp>
          <p:nvSpPr>
            <p:cNvPr id="19" name="TextBox 18">
              <a:extLst>
                <a:ext uri="{FF2B5EF4-FFF2-40B4-BE49-F238E27FC236}">
                  <a16:creationId xmlns:a16="http://schemas.microsoft.com/office/drawing/2014/main" id="{2368DB57-6EA9-4E0A-A39F-6275C3C0DEBF}"/>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20" name="Freeform: Shape 19">
              <a:extLst>
                <a:ext uri="{FF2B5EF4-FFF2-40B4-BE49-F238E27FC236}">
                  <a16:creationId xmlns:a16="http://schemas.microsoft.com/office/drawing/2014/main" id="{3D05540E-A25B-47D6-9815-472E0476BCEA}"/>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864921649"/>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ix column text">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426426" y="1138746"/>
            <a:ext cx="1710367" cy="4101572"/>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220716"/>
            <a:ext cx="11336039" cy="739343"/>
          </a:xfrm>
          <a:prstGeom prst="rect">
            <a:avLst/>
          </a:prstGeom>
        </p:spPr>
        <p:txBody>
          <a:bodyPr vert="horz" wrap="square" lIns="0" tIns="164592" rIns="0" bIns="0" rtlCol="0" anchor="t">
            <a:noAutofit/>
          </a:bodyPr>
          <a:lstStyle>
            <a:lvl1pPr>
              <a:defRPr/>
            </a:lvl1pPr>
          </a:lstStyle>
          <a:p>
            <a:r>
              <a:rPr lang="en-US"/>
              <a:t>Six column text layout</a:t>
            </a:r>
          </a:p>
        </p:txBody>
      </p:sp>
      <p:sp>
        <p:nvSpPr>
          <p:cNvPr id="15" name="Text Placeholder 4">
            <a:extLst>
              <a:ext uri="{FF2B5EF4-FFF2-40B4-BE49-F238E27FC236}">
                <a16:creationId xmlns:a16="http://schemas.microsoft.com/office/drawing/2014/main" id="{6536D72C-EFB8-4AA4-B6E9-DA9E98009337}"/>
              </a:ext>
            </a:extLst>
          </p:cNvPr>
          <p:cNvSpPr>
            <a:spLocks noGrp="1"/>
          </p:cNvSpPr>
          <p:nvPr>
            <p:ph type="body" sz="quarter" idx="12" hasCustomPrompt="1"/>
          </p:nvPr>
        </p:nvSpPr>
        <p:spPr>
          <a:xfrm>
            <a:off x="2351207" y="1138746"/>
            <a:ext cx="1710367" cy="4101572"/>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6" name="Text Placeholder 4">
            <a:extLst>
              <a:ext uri="{FF2B5EF4-FFF2-40B4-BE49-F238E27FC236}">
                <a16:creationId xmlns:a16="http://schemas.microsoft.com/office/drawing/2014/main" id="{2C33CBA9-CFB9-46AA-8083-B5F0592E5B24}"/>
              </a:ext>
            </a:extLst>
          </p:cNvPr>
          <p:cNvSpPr>
            <a:spLocks noGrp="1"/>
          </p:cNvSpPr>
          <p:nvPr>
            <p:ph type="body" sz="quarter" idx="13" hasCustomPrompt="1"/>
          </p:nvPr>
        </p:nvSpPr>
        <p:spPr>
          <a:xfrm>
            <a:off x="4275988" y="1138746"/>
            <a:ext cx="1710367" cy="4101572"/>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7" name="Text Placeholder 4">
            <a:extLst>
              <a:ext uri="{FF2B5EF4-FFF2-40B4-BE49-F238E27FC236}">
                <a16:creationId xmlns:a16="http://schemas.microsoft.com/office/drawing/2014/main" id="{7174EC55-6C81-4FBC-A5EF-0BD1F76D4563}"/>
              </a:ext>
            </a:extLst>
          </p:cNvPr>
          <p:cNvSpPr>
            <a:spLocks noGrp="1"/>
          </p:cNvSpPr>
          <p:nvPr>
            <p:ph type="body" sz="quarter" idx="14" hasCustomPrompt="1"/>
          </p:nvPr>
        </p:nvSpPr>
        <p:spPr>
          <a:xfrm>
            <a:off x="6200769" y="1138746"/>
            <a:ext cx="1710367" cy="4101572"/>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8" name="Text Placeholder 4">
            <a:extLst>
              <a:ext uri="{FF2B5EF4-FFF2-40B4-BE49-F238E27FC236}">
                <a16:creationId xmlns:a16="http://schemas.microsoft.com/office/drawing/2014/main" id="{5E1BEB93-4ED4-4262-A137-E9EF68ABBFB6}"/>
              </a:ext>
            </a:extLst>
          </p:cNvPr>
          <p:cNvSpPr>
            <a:spLocks noGrp="1"/>
          </p:cNvSpPr>
          <p:nvPr>
            <p:ph type="body" sz="quarter" idx="15" hasCustomPrompt="1"/>
          </p:nvPr>
        </p:nvSpPr>
        <p:spPr>
          <a:xfrm>
            <a:off x="8125550" y="1138746"/>
            <a:ext cx="1710367" cy="4101572"/>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9" name="Text Placeholder 4">
            <a:extLst>
              <a:ext uri="{FF2B5EF4-FFF2-40B4-BE49-F238E27FC236}">
                <a16:creationId xmlns:a16="http://schemas.microsoft.com/office/drawing/2014/main" id="{45067E8C-7901-4F06-A33F-B8EFCB540A49}"/>
              </a:ext>
            </a:extLst>
          </p:cNvPr>
          <p:cNvSpPr>
            <a:spLocks noGrp="1"/>
          </p:cNvSpPr>
          <p:nvPr>
            <p:ph type="body" sz="quarter" idx="16" hasCustomPrompt="1"/>
          </p:nvPr>
        </p:nvSpPr>
        <p:spPr>
          <a:xfrm>
            <a:off x="10050333" y="1138746"/>
            <a:ext cx="1710367" cy="4101572"/>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a:t>
            </a:r>
          </a:p>
        </p:txBody>
      </p:sp>
      <p:grpSp>
        <p:nvGrpSpPr>
          <p:cNvPr id="12" name="Group 11">
            <a:extLst>
              <a:ext uri="{FF2B5EF4-FFF2-40B4-BE49-F238E27FC236}">
                <a16:creationId xmlns:a16="http://schemas.microsoft.com/office/drawing/2014/main" id="{B1242B85-5464-438E-BC49-E2C787DACC5E}"/>
              </a:ext>
            </a:extLst>
          </p:cNvPr>
          <p:cNvGrpSpPr/>
          <p:nvPr userDrawn="1"/>
        </p:nvGrpSpPr>
        <p:grpSpPr>
          <a:xfrm>
            <a:off x="436379" y="6431005"/>
            <a:ext cx="11326085" cy="94962"/>
            <a:chOff x="445128" y="6559056"/>
            <a:chExt cx="11553197" cy="96853"/>
          </a:xfrm>
        </p:grpSpPr>
        <p:sp>
          <p:nvSpPr>
            <p:cNvPr id="13" name="TextBox 12">
              <a:extLst>
                <a:ext uri="{FF2B5EF4-FFF2-40B4-BE49-F238E27FC236}">
                  <a16:creationId xmlns:a16="http://schemas.microsoft.com/office/drawing/2014/main" id="{47CC4F51-1744-4347-928B-9C2EBD93C355}"/>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20" name="Freeform: Shape 19">
              <a:extLst>
                <a:ext uri="{FF2B5EF4-FFF2-40B4-BE49-F238E27FC236}">
                  <a16:creationId xmlns:a16="http://schemas.microsoft.com/office/drawing/2014/main" id="{969FE803-4A39-4DD0-A534-2853E80251CA}"/>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763234294"/>
      </p:ext>
    </p:extLst>
  </p:cSld>
  <p:clrMapOvr>
    <a:masterClrMapping/>
  </p:clrMapOvr>
  <p:transition>
    <p:fade/>
  </p:transition>
  <p:extLst>
    <p:ext uri="{DCECCB84-F9BA-43D5-87BE-67443E8EF086}">
      <p15:sldGuideLst xmlns:p15="http://schemas.microsoft.com/office/powerpoint/2012/main"/>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2" y="1179839"/>
            <a:ext cx="5780073" cy="3756460"/>
          </a:xfrm>
        </p:spPr>
        <p:txBody>
          <a:bodyPr anchor="ctr">
            <a:noAutofit/>
          </a:bodyPr>
          <a:lstStyle>
            <a:lvl1pPr algn="ctr">
              <a:defRPr sz="1765" b="1">
                <a:latin typeface="+mn-lt"/>
              </a:defRPr>
            </a:lvl1pPr>
          </a:lstStyle>
          <a:p>
            <a:r>
              <a:rPr lang="en-US"/>
              <a:t>Drop photo here</a:t>
            </a:r>
          </a:p>
        </p:txBody>
      </p:sp>
      <p:sp>
        <p:nvSpPr>
          <p:cNvPr id="4" name="Text Placeholder 3"/>
          <p:cNvSpPr>
            <a:spLocks noGrp="1"/>
          </p:cNvSpPr>
          <p:nvPr>
            <p:ph type="body" sz="quarter" idx="10" hasCustomPrompt="1"/>
          </p:nvPr>
        </p:nvSpPr>
        <p:spPr>
          <a:xfrm>
            <a:off x="426424" y="1144855"/>
            <a:ext cx="5138175" cy="2573509"/>
          </a:xfrm>
        </p:spPr>
        <p:txBody>
          <a:bodyPr wrap="square" lIns="0" tIns="0" rIns="0" bIns="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745" b="0" i="0">
                <a:solidFill>
                  <a:srgbClr val="000000"/>
                </a:solidFill>
                <a:latin typeface="+mn-lt"/>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07" indent="0">
              <a:buNone/>
              <a:defRPr/>
            </a:lvl3pPr>
            <a:lvl4pPr marL="672161" indent="0">
              <a:buNone/>
              <a:defRPr/>
            </a:lvl4pPr>
            <a:lvl5pPr marL="896214" indent="0">
              <a:buNone/>
              <a:defRPr/>
            </a:lvl5pPr>
          </a:lstStyle>
          <a:p>
            <a:pPr lvl="0"/>
            <a:r>
              <a:rPr lang="pt-BR"/>
              <a:t>Subhead Segoe UI 28pt</a:t>
            </a:r>
          </a:p>
          <a:p>
            <a:pPr lvl="0"/>
            <a:r>
              <a:rPr lang="pt-BR"/>
              <a:t>Subhead Segoe UI 28pt</a:t>
            </a:r>
          </a:p>
          <a:p>
            <a:pPr lvl="0"/>
            <a:r>
              <a:rPr lang="pt-BR"/>
              <a:t>Subhead Segoe UI 28pt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Device layout</a:t>
            </a:r>
          </a:p>
        </p:txBody>
      </p:sp>
      <p:grpSp>
        <p:nvGrpSpPr>
          <p:cNvPr id="5" name="Group 4">
            <a:extLst>
              <a:ext uri="{FF2B5EF4-FFF2-40B4-BE49-F238E27FC236}">
                <a16:creationId xmlns:a16="http://schemas.microsoft.com/office/drawing/2014/main" id="{5552388F-EBC5-45C4-93C9-67EC7FB5FE00}"/>
              </a:ext>
            </a:extLst>
          </p:cNvPr>
          <p:cNvGrpSpPr/>
          <p:nvPr userDrawn="1"/>
        </p:nvGrpSpPr>
        <p:grpSpPr>
          <a:xfrm>
            <a:off x="436379" y="6431005"/>
            <a:ext cx="11326085" cy="94962"/>
            <a:chOff x="445128" y="6559056"/>
            <a:chExt cx="11553197" cy="96853"/>
          </a:xfrm>
        </p:grpSpPr>
        <p:sp>
          <p:nvSpPr>
            <p:cNvPr id="7" name="TextBox 6">
              <a:extLst>
                <a:ext uri="{FF2B5EF4-FFF2-40B4-BE49-F238E27FC236}">
                  <a16:creationId xmlns:a16="http://schemas.microsoft.com/office/drawing/2014/main" id="{AD3DAC5C-9A56-4D9E-8AF6-312FD34F3FC9}"/>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8" name="Freeform: Shape 7">
              <a:extLst>
                <a:ext uri="{FF2B5EF4-FFF2-40B4-BE49-F238E27FC236}">
                  <a16:creationId xmlns:a16="http://schemas.microsoft.com/office/drawing/2014/main" id="{934989FB-53EF-4244-9C95-66A026C7BD5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658012470"/>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1179837"/>
            <a:ext cx="11336039" cy="4961874"/>
          </a:xfrm>
        </p:spPr>
        <p:txBody>
          <a:bodyPr bIns="1737360" anchor="ctr">
            <a:noAutofit/>
          </a:bodyPr>
          <a:lstStyle>
            <a:lvl1pPr algn="ctr">
              <a:defRPr sz="1765" b="1">
                <a:solidFill>
                  <a:srgbClr val="000000"/>
                </a:solidFill>
                <a:latin typeface="+mn-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Table layout</a:t>
            </a:r>
          </a:p>
        </p:txBody>
      </p:sp>
      <p:grpSp>
        <p:nvGrpSpPr>
          <p:cNvPr id="6" name="Group 5">
            <a:extLst>
              <a:ext uri="{FF2B5EF4-FFF2-40B4-BE49-F238E27FC236}">
                <a16:creationId xmlns:a16="http://schemas.microsoft.com/office/drawing/2014/main" id="{FEE39BF9-0F1F-4C98-A975-A8B02B5F566A}"/>
              </a:ext>
            </a:extLst>
          </p:cNvPr>
          <p:cNvGrpSpPr/>
          <p:nvPr userDrawn="1"/>
        </p:nvGrpSpPr>
        <p:grpSpPr>
          <a:xfrm>
            <a:off x="436379" y="6431005"/>
            <a:ext cx="11326085" cy="94962"/>
            <a:chOff x="445128" y="6559056"/>
            <a:chExt cx="11553197" cy="96853"/>
          </a:xfrm>
        </p:grpSpPr>
        <p:sp>
          <p:nvSpPr>
            <p:cNvPr id="7" name="TextBox 6">
              <a:extLst>
                <a:ext uri="{FF2B5EF4-FFF2-40B4-BE49-F238E27FC236}">
                  <a16:creationId xmlns:a16="http://schemas.microsoft.com/office/drawing/2014/main" id="{3F5EE471-B5D1-430F-A19C-C02BBEF33103}"/>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8" name="Freeform: Shape 7">
              <a:extLst>
                <a:ext uri="{FF2B5EF4-FFF2-40B4-BE49-F238E27FC236}">
                  <a16:creationId xmlns:a16="http://schemas.microsoft.com/office/drawing/2014/main" id="{A5BBDCEA-9E1B-4AA4-A1F7-76CA781FB5E2}"/>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4261307661"/>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title light gray">
    <p:bg>
      <p:bgPr>
        <a:solidFill>
          <a:schemeClr val="bg1">
            <a:lumMod val="95000"/>
          </a:schemeClr>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293" spc="-147" dirty="0">
                <a:solidFill>
                  <a:schemeClr val="tx1"/>
                </a:solidFill>
                <a:latin typeface="+mj-lt"/>
              </a:defRPr>
            </a:lvl1pPr>
          </a:lstStyle>
          <a:p>
            <a:pPr marL="0" lvl="0">
              <a:lnSpc>
                <a:spcPts val="5489"/>
              </a:lnSpc>
            </a:pPr>
            <a:r>
              <a:rPr lang="en-US"/>
              <a:t>Section title</a:t>
            </a:r>
          </a:p>
        </p:txBody>
      </p:sp>
      <p:grpSp>
        <p:nvGrpSpPr>
          <p:cNvPr id="6" name="Group 5">
            <a:extLst>
              <a:ext uri="{FF2B5EF4-FFF2-40B4-BE49-F238E27FC236}">
                <a16:creationId xmlns:a16="http://schemas.microsoft.com/office/drawing/2014/main" id="{B7A4B0E3-3622-4031-99D8-5297F3444C51}"/>
              </a:ext>
            </a:extLst>
          </p:cNvPr>
          <p:cNvGrpSpPr/>
          <p:nvPr userDrawn="1"/>
        </p:nvGrpSpPr>
        <p:grpSpPr>
          <a:xfrm>
            <a:off x="436379" y="6431005"/>
            <a:ext cx="11326085" cy="94962"/>
            <a:chOff x="445128" y="6559056"/>
            <a:chExt cx="11553197" cy="96853"/>
          </a:xfrm>
        </p:grpSpPr>
        <p:sp>
          <p:nvSpPr>
            <p:cNvPr id="7" name="TextBox 6">
              <a:extLst>
                <a:ext uri="{FF2B5EF4-FFF2-40B4-BE49-F238E27FC236}">
                  <a16:creationId xmlns:a16="http://schemas.microsoft.com/office/drawing/2014/main" id="{B078EF51-FF7D-4AF0-A0D8-5E7897E42042}"/>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8" name="Freeform: Shape 7">
              <a:extLst>
                <a:ext uri="{FF2B5EF4-FFF2-40B4-BE49-F238E27FC236}">
                  <a16:creationId xmlns:a16="http://schemas.microsoft.com/office/drawing/2014/main" id="{9EEE5920-1AA1-47AD-AA2A-1027EA1027F4}"/>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00018366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293" b="0" kern="1200" cap="none" spc="-147" baseline="0" dirty="0">
                <a:ln w="3175">
                  <a:noFill/>
                </a:ln>
                <a:solidFill>
                  <a:schemeClr val="tx1"/>
                </a:solidFill>
                <a:effectLst/>
                <a:latin typeface="+mj-lt"/>
                <a:ea typeface="+mn-ea"/>
                <a:cs typeface="Segoe UI" pitchFamily="34" charset="0"/>
              </a:defRPr>
            </a:lvl1pPr>
          </a:lstStyle>
          <a:p>
            <a:pPr marL="0" lvl="0" algn="l" defTabSz="914192" rtl="0" eaLnBrk="1" latinLnBrk="0" hangingPunct="1">
              <a:lnSpc>
                <a:spcPts val="5489"/>
              </a:lnSpc>
              <a:spcBef>
                <a:spcPct val="0"/>
              </a:spcBef>
              <a:buNone/>
            </a:pPr>
            <a:r>
              <a:rPr lang="en-US"/>
              <a:t>Section title</a:t>
            </a:r>
          </a:p>
        </p:txBody>
      </p:sp>
      <p:grpSp>
        <p:nvGrpSpPr>
          <p:cNvPr id="6" name="Group 5">
            <a:extLst>
              <a:ext uri="{FF2B5EF4-FFF2-40B4-BE49-F238E27FC236}">
                <a16:creationId xmlns:a16="http://schemas.microsoft.com/office/drawing/2014/main" id="{C9360E70-26C3-491B-876D-D6CA248B1D14}"/>
              </a:ext>
            </a:extLst>
          </p:cNvPr>
          <p:cNvGrpSpPr/>
          <p:nvPr userDrawn="1"/>
        </p:nvGrpSpPr>
        <p:grpSpPr>
          <a:xfrm>
            <a:off x="436379" y="6431005"/>
            <a:ext cx="11326085" cy="94962"/>
            <a:chOff x="445128" y="6559056"/>
            <a:chExt cx="11553197" cy="96853"/>
          </a:xfrm>
        </p:grpSpPr>
        <p:sp>
          <p:nvSpPr>
            <p:cNvPr id="7" name="TextBox 6">
              <a:extLst>
                <a:ext uri="{FF2B5EF4-FFF2-40B4-BE49-F238E27FC236}">
                  <a16:creationId xmlns:a16="http://schemas.microsoft.com/office/drawing/2014/main" id="{C1AF0965-A0E8-49A1-B8BF-778086ADF37B}"/>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8" name="Freeform: Shape 7">
              <a:extLst>
                <a:ext uri="{FF2B5EF4-FFF2-40B4-BE49-F238E27FC236}">
                  <a16:creationId xmlns:a16="http://schemas.microsoft.com/office/drawing/2014/main" id="{271CC4C2-FC7A-4AE9-9B5E-C49482524E25}"/>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48544889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bg2"/>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293" b="0" kern="1200" cap="none" spc="-147" baseline="0" dirty="0">
                <a:ln w="3175">
                  <a:noFill/>
                </a:ln>
                <a:solidFill>
                  <a:schemeClr val="tx1"/>
                </a:solidFill>
                <a:effectLst/>
                <a:latin typeface="+mj-lt"/>
                <a:ea typeface="+mn-ea"/>
                <a:cs typeface="Segoe UI" pitchFamily="34" charset="0"/>
              </a:defRPr>
            </a:lvl1pPr>
          </a:lstStyle>
          <a:p>
            <a:pPr marL="0" lvl="0" algn="l" defTabSz="914192" rtl="0" eaLnBrk="1" latinLnBrk="0" hangingPunct="1">
              <a:lnSpc>
                <a:spcPts val="5489"/>
              </a:lnSpc>
              <a:spcBef>
                <a:spcPct val="0"/>
              </a:spcBef>
              <a:buNone/>
            </a:pPr>
            <a:r>
              <a:rPr lang="en-US"/>
              <a:t>Section title</a:t>
            </a:r>
          </a:p>
        </p:txBody>
      </p:sp>
      <p:grpSp>
        <p:nvGrpSpPr>
          <p:cNvPr id="7" name="Group 6">
            <a:extLst>
              <a:ext uri="{FF2B5EF4-FFF2-40B4-BE49-F238E27FC236}">
                <a16:creationId xmlns:a16="http://schemas.microsoft.com/office/drawing/2014/main" id="{94E73804-9B47-4D7E-8A36-A9DB54B0F2BB}"/>
              </a:ext>
            </a:extLst>
          </p:cNvPr>
          <p:cNvGrpSpPr/>
          <p:nvPr userDrawn="1"/>
        </p:nvGrpSpPr>
        <p:grpSpPr>
          <a:xfrm>
            <a:off x="436379" y="6431005"/>
            <a:ext cx="11326085" cy="94962"/>
            <a:chOff x="445128" y="6559056"/>
            <a:chExt cx="11553197" cy="96853"/>
          </a:xfrm>
        </p:grpSpPr>
        <p:sp>
          <p:nvSpPr>
            <p:cNvPr id="8" name="TextBox 7">
              <a:extLst>
                <a:ext uri="{FF2B5EF4-FFF2-40B4-BE49-F238E27FC236}">
                  <a16:creationId xmlns:a16="http://schemas.microsoft.com/office/drawing/2014/main" id="{E7E555FE-1A25-470F-9400-806E2FDA6E45}"/>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tx1"/>
                  </a:solidFill>
                </a:rPr>
                <a:t>© Microsoft Corporation</a:t>
              </a:r>
              <a:endParaRPr lang="en-US" sz="784">
                <a:solidFill>
                  <a:schemeClr val="tx1"/>
                </a:solidFill>
              </a:endParaRPr>
            </a:p>
          </p:txBody>
        </p:sp>
        <p:sp>
          <p:nvSpPr>
            <p:cNvPr id="9" name="Freeform: Shape 8">
              <a:extLst>
                <a:ext uri="{FF2B5EF4-FFF2-40B4-BE49-F238E27FC236}">
                  <a16:creationId xmlns:a16="http://schemas.microsoft.com/office/drawing/2014/main" id="{CADAB30E-A5BE-4BDE-8420-731E8A2CBAB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grpSp>
    </p:spTree>
    <p:extLst>
      <p:ext uri="{BB962C8B-B14F-4D97-AF65-F5344CB8AC3E}">
        <p14:creationId xmlns:p14="http://schemas.microsoft.com/office/powerpoint/2010/main" val="7792579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6FBA475-1622-4E42-8C0A-6A71410B582D}"/>
              </a:ext>
            </a:extLst>
          </p:cNvPr>
          <p:cNvPicPr>
            <a:picLocks noChangeAspect="1"/>
          </p:cNvPicPr>
          <p:nvPr userDrawn="1"/>
        </p:nvPicPr>
        <p:blipFill>
          <a:blip r:embed="rId2"/>
          <a:stretch>
            <a:fillRect/>
          </a:stretch>
        </p:blipFill>
        <p:spPr>
          <a:xfrm>
            <a:off x="0" y="0"/>
            <a:ext cx="12192000" cy="6858489"/>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293" b="0" kern="1200" cap="none" spc="-147" baseline="0" dirty="0">
                <a:ln w="3175">
                  <a:noFill/>
                </a:ln>
                <a:solidFill>
                  <a:schemeClr val="tx1"/>
                </a:solidFill>
                <a:effectLst/>
                <a:latin typeface="+mj-lt"/>
                <a:ea typeface="+mn-ea"/>
                <a:cs typeface="Segoe UI" pitchFamily="34" charset="0"/>
              </a:defRPr>
            </a:lvl1pPr>
          </a:lstStyle>
          <a:p>
            <a:pPr marL="0" lvl="0" algn="l" defTabSz="914192" rtl="0" eaLnBrk="1" latinLnBrk="0" hangingPunct="1">
              <a:lnSpc>
                <a:spcPts val="5489"/>
              </a:lnSpc>
              <a:spcBef>
                <a:spcPct val="0"/>
              </a:spcBef>
              <a:buNone/>
            </a:pPr>
            <a:r>
              <a:rPr lang="en-US"/>
              <a:t>Section title</a:t>
            </a:r>
          </a:p>
        </p:txBody>
      </p:sp>
      <p:grpSp>
        <p:nvGrpSpPr>
          <p:cNvPr id="9" name="Group 8">
            <a:extLst>
              <a:ext uri="{FF2B5EF4-FFF2-40B4-BE49-F238E27FC236}">
                <a16:creationId xmlns:a16="http://schemas.microsoft.com/office/drawing/2014/main" id="{6C2ACD6F-63F2-4D01-BB11-747BB1F6B4FD}"/>
              </a:ext>
            </a:extLst>
          </p:cNvPr>
          <p:cNvGrpSpPr/>
          <p:nvPr userDrawn="1"/>
        </p:nvGrpSpPr>
        <p:grpSpPr>
          <a:xfrm>
            <a:off x="436379" y="6431005"/>
            <a:ext cx="11326085" cy="94962"/>
            <a:chOff x="445128" y="6559056"/>
            <a:chExt cx="11553197" cy="96853"/>
          </a:xfrm>
        </p:grpSpPr>
        <p:sp>
          <p:nvSpPr>
            <p:cNvPr id="10" name="TextBox 9">
              <a:extLst>
                <a:ext uri="{FF2B5EF4-FFF2-40B4-BE49-F238E27FC236}">
                  <a16:creationId xmlns:a16="http://schemas.microsoft.com/office/drawing/2014/main" id="{887F207A-9588-40EC-9232-299EB2E0A2D2}"/>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solidFill>
                </a:rPr>
                <a:t>© Microsoft Corporation</a:t>
              </a:r>
              <a:endParaRPr lang="en-US" sz="784">
                <a:solidFill>
                  <a:schemeClr val="bg1"/>
                </a:solidFill>
              </a:endParaRPr>
            </a:p>
          </p:txBody>
        </p:sp>
        <p:sp>
          <p:nvSpPr>
            <p:cNvPr id="11" name="Freeform: Shape 10">
              <a:extLst>
                <a:ext uri="{FF2B5EF4-FFF2-40B4-BE49-F238E27FC236}">
                  <a16:creationId xmlns:a16="http://schemas.microsoft.com/office/drawing/2014/main" id="{8F8A9810-50E2-4E40-AC98-471E37E90E9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solidFill>
                  <a:schemeClr val="bg1"/>
                </a:solidFill>
                <a:ea typeface="Segoe UI" pitchFamily="34" charset="0"/>
                <a:cs typeface="Segoe UI" pitchFamily="34" charset="0"/>
              </a:endParaRPr>
            </a:p>
          </p:txBody>
        </p:sp>
      </p:grpSp>
    </p:spTree>
    <p:extLst>
      <p:ext uri="{BB962C8B-B14F-4D97-AF65-F5344CB8AC3E}">
        <p14:creationId xmlns:p14="http://schemas.microsoft.com/office/powerpoint/2010/main" val="191632979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F37EEB01-EA62-4484-93ED-FCECFCFFCA78}"/>
              </a:ext>
            </a:extLst>
          </p:cNvPr>
          <p:cNvGrpSpPr/>
          <p:nvPr userDrawn="1"/>
        </p:nvGrpSpPr>
        <p:grpSpPr>
          <a:xfrm>
            <a:off x="436379" y="6431005"/>
            <a:ext cx="11326085" cy="94962"/>
            <a:chOff x="445128" y="6559056"/>
            <a:chExt cx="11553197" cy="96853"/>
          </a:xfrm>
        </p:grpSpPr>
        <p:sp>
          <p:nvSpPr>
            <p:cNvPr id="6" name="TextBox 5">
              <a:extLst>
                <a:ext uri="{FF2B5EF4-FFF2-40B4-BE49-F238E27FC236}">
                  <a16:creationId xmlns:a16="http://schemas.microsoft.com/office/drawing/2014/main" id="{76328436-7F49-4152-89C8-03F31949ECE7}"/>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7" name="Freeform: Shape 6">
              <a:extLst>
                <a:ext uri="{FF2B5EF4-FFF2-40B4-BE49-F238E27FC236}">
                  <a16:creationId xmlns:a16="http://schemas.microsoft.com/office/drawing/2014/main" id="{58B47ADE-367E-4BBD-AA82-62E248813C08}"/>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849851554"/>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A5EEC1-8CD7-407F-8089-AA7C51FCBB0E}"/>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2CC319DB-C4EA-4BEA-8FC9-2843FBEB628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48947CC3-78F6-4776-8AE6-C4DDB67E60B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5FD5B22E-4F73-40CF-8CB8-6990071FAF68}"/>
              </a:ext>
            </a:extLst>
          </p:cNvPr>
          <p:cNvSpPr>
            <a:spLocks noGrp="1"/>
          </p:cNvSpPr>
          <p:nvPr>
            <p:ph type="dt" sz="half" idx="10"/>
          </p:nvPr>
        </p:nvSpPr>
        <p:spPr/>
        <p:txBody>
          <a:bodyPr/>
          <a:lstStyle/>
          <a:p>
            <a:fld id="{638DC22F-102B-4B20-831E-57EE86B06D2A}" type="datetimeFigureOut">
              <a:rPr lang="en-GB" smtClean="0"/>
              <a:t>03/09/2019</a:t>
            </a:fld>
            <a:endParaRPr lang="en-GB"/>
          </a:p>
        </p:txBody>
      </p:sp>
      <p:sp>
        <p:nvSpPr>
          <p:cNvPr id="6" name="Footer Placeholder 5">
            <a:extLst>
              <a:ext uri="{FF2B5EF4-FFF2-40B4-BE49-F238E27FC236}">
                <a16:creationId xmlns:a16="http://schemas.microsoft.com/office/drawing/2014/main" id="{FA8858A7-9FD7-4C22-AA58-424592C839B0}"/>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0948041B-68D1-4259-8BFC-A40A1C27DB3C}"/>
              </a:ext>
            </a:extLst>
          </p:cNvPr>
          <p:cNvSpPr>
            <a:spLocks noGrp="1"/>
          </p:cNvSpPr>
          <p:nvPr>
            <p:ph type="sldNum" sz="quarter" idx="12"/>
          </p:nvPr>
        </p:nvSpPr>
        <p:spPr/>
        <p:txBody>
          <a:bodyPr/>
          <a:lstStyle/>
          <a:p>
            <a:fld id="{E17A6C87-E1BE-430B-BB1D-3823DB749AC1}" type="slidenum">
              <a:rPr lang="en-GB" smtClean="0"/>
              <a:t>‹#›</a:t>
            </a:fld>
            <a:endParaRPr lang="en-GB"/>
          </a:p>
        </p:txBody>
      </p:sp>
    </p:spTree>
    <p:extLst>
      <p:ext uri="{BB962C8B-B14F-4D97-AF65-F5344CB8AC3E}">
        <p14:creationId xmlns:p14="http://schemas.microsoft.com/office/powerpoint/2010/main" val="144606031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losing blue">
    <p:bg>
      <p:bgPr>
        <a:solidFill>
          <a:srgbClr val="0278D7"/>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bg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BCC3F24-BF53-4EF0-8FC2-26C4B3641704}"/>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428682" y="3204862"/>
            <a:ext cx="2102988" cy="448276"/>
          </a:xfrm>
          <a:prstGeom prst="rect">
            <a:avLst/>
          </a:prstGeom>
        </p:spPr>
      </p:pic>
    </p:spTree>
    <p:extLst>
      <p:ext uri="{BB962C8B-B14F-4D97-AF65-F5344CB8AC3E}">
        <p14:creationId xmlns:p14="http://schemas.microsoft.com/office/powerpoint/2010/main" val="31639842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rgbClr val="353535"/>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bg1"/>
                </a:soli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E0B031D2-4655-4BFE-8E2E-4966C2953EFE}"/>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428682" y="3204862"/>
            <a:ext cx="2102988" cy="448276"/>
          </a:xfrm>
          <a:prstGeom prst="rect">
            <a:avLst/>
          </a:prstGeom>
        </p:spPr>
      </p:pic>
    </p:spTree>
    <p:extLst>
      <p:ext uri="{BB962C8B-B14F-4D97-AF65-F5344CB8AC3E}">
        <p14:creationId xmlns:p14="http://schemas.microsoft.com/office/powerpoint/2010/main" val="30349576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9AA512-CC0D-46DD-888B-2028CC7382A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A8C44BE-5DA1-46F0-BF0B-A7B64D9E8363}"/>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AA80F88-A670-46FC-9DDB-8423E5F939CC}"/>
              </a:ext>
            </a:extLst>
          </p:cNvPr>
          <p:cNvSpPr>
            <a:spLocks noGrp="1"/>
          </p:cNvSpPr>
          <p:nvPr>
            <p:ph type="dt" sz="half" idx="10"/>
          </p:nvPr>
        </p:nvSpPr>
        <p:spPr/>
        <p:txBody>
          <a:bodyPr/>
          <a:lstStyle/>
          <a:p>
            <a:fld id="{9C1ADB0A-731F-4CCD-A03C-3F7BE99405DC}" type="datetimeFigureOut">
              <a:rPr lang="en-US" smtClean="0"/>
              <a:t>9/3/2019</a:t>
            </a:fld>
            <a:endParaRPr lang="en-US"/>
          </a:p>
        </p:txBody>
      </p:sp>
      <p:sp>
        <p:nvSpPr>
          <p:cNvPr id="5" name="Footer Placeholder 4">
            <a:extLst>
              <a:ext uri="{FF2B5EF4-FFF2-40B4-BE49-F238E27FC236}">
                <a16:creationId xmlns:a16="http://schemas.microsoft.com/office/drawing/2014/main" id="{767A0BEF-BB19-46E9-B426-6C2668DE121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13B23AA-8AB5-40E8-A131-16AB966B3A5C}"/>
              </a:ext>
            </a:extLst>
          </p:cNvPr>
          <p:cNvSpPr>
            <a:spLocks noGrp="1"/>
          </p:cNvSpPr>
          <p:nvPr>
            <p:ph type="sldNum" sz="quarter" idx="12"/>
          </p:nvPr>
        </p:nvSpPr>
        <p:spPr/>
        <p:txBody>
          <a:bodyPr/>
          <a:lstStyle/>
          <a:p>
            <a:fld id="{54F8A982-A3AD-4AC4-BA48-B0DE958DBBD1}" type="slidenum">
              <a:rPr lang="en-US" smtClean="0"/>
              <a:t>‹#›</a:t>
            </a:fld>
            <a:endParaRPr lang="en-US"/>
          </a:p>
        </p:txBody>
      </p:sp>
    </p:spTree>
    <p:extLst>
      <p:ext uri="{BB962C8B-B14F-4D97-AF65-F5344CB8AC3E}">
        <p14:creationId xmlns:p14="http://schemas.microsoft.com/office/powerpoint/2010/main" val="168688352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4" name="Text Placeholder 6"/>
          <p:cNvSpPr>
            <a:spLocks noGrp="1"/>
          </p:cNvSpPr>
          <p:nvPr>
            <p:ph type="body" sz="quarter" idx="11" hasCustomPrompt="1"/>
          </p:nvPr>
        </p:nvSpPr>
        <p:spPr>
          <a:xfrm>
            <a:off x="4" y="6238876"/>
            <a:ext cx="12192001" cy="619125"/>
          </a:xfrm>
          <a:prstGeom prst="rect">
            <a:avLst/>
          </a:prstGeom>
          <a:solidFill>
            <a:srgbClr val="FFFF99"/>
          </a:solidFill>
        </p:spPr>
        <p:txBody>
          <a:bodyPr wrap="square" lIns="128019" tIns="64010" rIns="128019" bIns="64010" anchor="b" anchorCtr="0">
            <a:noAutofit/>
          </a:bodyPr>
          <a:lstStyle>
            <a:lvl1pPr algn="r">
              <a:buFont typeface="Arial" pitchFamily="34" charset="0"/>
              <a:buNone/>
              <a:defRPr sz="2941" spc="-4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5" name="Text Placeholder 5"/>
          <p:cNvSpPr>
            <a:spLocks noGrp="1"/>
          </p:cNvSpPr>
          <p:nvPr>
            <p:ph type="body" sz="quarter" idx="12" hasCustomPrompt="1"/>
          </p:nvPr>
        </p:nvSpPr>
        <p:spPr>
          <a:xfrm>
            <a:off x="0" y="1"/>
            <a:ext cx="12192000" cy="1232898"/>
          </a:xfrm>
        </p:spPr>
        <p:txBody>
          <a:bodyPr lIns="393192" tIns="393192" bIns="91440">
            <a:normAutofit/>
          </a:bodyPr>
          <a:lstStyle>
            <a:lvl1pPr marL="0" indent="0">
              <a:buNone/>
              <a:defRPr sz="4400">
                <a:solidFill>
                  <a:schemeClr val="tx1"/>
                </a:solidFill>
                <a:latin typeface="+mj-lt"/>
              </a:defRPr>
            </a:lvl1pPr>
          </a:lstStyle>
          <a:p>
            <a:pPr lvl="0"/>
            <a:r>
              <a:rPr lang="en-US"/>
              <a:t>Click to edit Master title style</a:t>
            </a:r>
          </a:p>
        </p:txBody>
      </p:sp>
      <p:sp>
        <p:nvSpPr>
          <p:cNvPr id="7" name="Text Placeholder 6"/>
          <p:cNvSpPr>
            <a:spLocks noGrp="1"/>
          </p:cNvSpPr>
          <p:nvPr>
            <p:ph type="body" sz="quarter" idx="13"/>
          </p:nvPr>
        </p:nvSpPr>
        <p:spPr>
          <a:xfrm>
            <a:off x="389106" y="1233488"/>
            <a:ext cx="11802894" cy="2031912"/>
          </a:xfrm>
        </p:spPr>
        <p:txBody>
          <a:bodyPr/>
          <a:lstStyle>
            <a:lvl1pPr marL="0" indent="0">
              <a:buNone/>
              <a:defRPr/>
            </a:lvl1pPr>
            <a:lvl2pPr marL="457025" indent="0">
              <a:buNone/>
              <a:defRPr/>
            </a:lvl2pPr>
            <a:lvl3pPr marL="914049" indent="0">
              <a:buNone/>
              <a:defRPr/>
            </a:lvl3pPr>
            <a:lvl4pPr marL="1371074" indent="0">
              <a:buNone/>
              <a:defRPr/>
            </a:lvl4pPr>
            <a:lvl5pPr marL="1828098"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49683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89" y="3029995"/>
            <a:ext cx="9630389" cy="1793104"/>
          </a:xfrm>
          <a:noFill/>
        </p:spPr>
        <p:txBody>
          <a:bodyPr lIns="0" tIns="0" rIns="0" bIns="182880" anchor="b" anchorCtr="0"/>
          <a:lstStyle>
            <a:lvl1pPr>
              <a:defRPr sz="4705" strike="noStrike" spc="-49" baseline="0">
                <a:solidFill>
                  <a:schemeClr val="tx2"/>
                </a:solidFill>
              </a:defRPr>
            </a:lvl1pPr>
          </a:lstStyle>
          <a:p>
            <a:r>
              <a:rPr lang="en-US"/>
              <a:t>Microsoft Azure </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1" y="4847660"/>
            <a:ext cx="9602819" cy="745370"/>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42758822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323558101"/>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tx2"/>
                </a:solidFill>
              </a:defRPr>
            </a:lvl1pPr>
          </a:lstStyle>
          <a:p>
            <a:pPr marL="0" lvl="0">
              <a:lnSpc>
                <a:spcPts val="5490"/>
              </a:lnSpc>
            </a:pPr>
            <a:r>
              <a:rPr lang="en-US"/>
              <a:t>Section title</a:t>
            </a:r>
          </a:p>
        </p:txBody>
      </p:sp>
    </p:spTree>
    <p:extLst>
      <p:ext uri="{BB962C8B-B14F-4D97-AF65-F5344CB8AC3E}">
        <p14:creationId xmlns:p14="http://schemas.microsoft.com/office/powerpoint/2010/main" val="32171381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225866"/>
          </a:xfrm>
        </p:spPr>
        <p:txBody>
          <a:bodyPr>
            <a:spAutoFit/>
          </a:bodyPr>
          <a:lstStyle>
            <a:lvl1pPr>
              <a:defRPr sz="392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47462166"/>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468039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4_Company History 1">
    <p:spTree>
      <p:nvGrpSpPr>
        <p:cNvPr id="1" name=""/>
        <p:cNvGrpSpPr/>
        <p:nvPr/>
      </p:nvGrpSpPr>
      <p:grpSpPr>
        <a:xfrm>
          <a:off x="0" y="0"/>
          <a:ext cx="0" cy="0"/>
          <a:chOff x="0" y="0"/>
          <a:chExt cx="0" cy="0"/>
        </a:xfrm>
      </p:grpSpPr>
      <p:sp>
        <p:nvSpPr>
          <p:cNvPr id="6" name="Title 3">
            <a:extLst>
              <a:ext uri="{FF2B5EF4-FFF2-40B4-BE49-F238E27FC236}">
                <a16:creationId xmlns:a16="http://schemas.microsoft.com/office/drawing/2014/main" id="{AD3BA088-9EE2-4E1B-A911-5C8C54E4B319}"/>
              </a:ext>
            </a:extLst>
          </p:cNvPr>
          <p:cNvSpPr>
            <a:spLocks noGrp="1"/>
          </p:cNvSpPr>
          <p:nvPr>
            <p:ph type="title"/>
          </p:nvPr>
        </p:nvSpPr>
        <p:spPr>
          <a:xfrm>
            <a:off x="584200" y="2405063"/>
            <a:ext cx="5209836" cy="430887"/>
          </a:xfrm>
        </p:spPr>
        <p:txBody>
          <a:bodyPr anchor="b"/>
          <a:lstStyle>
            <a:lvl1pPr algn="l">
              <a:defRPr sz="2800">
                <a:solidFill>
                  <a:schemeClr val="tx1"/>
                </a:solidFill>
              </a:defRPr>
            </a:lvl1pPr>
          </a:lstStyle>
          <a:p>
            <a:r>
              <a:rPr lang="en-US"/>
              <a:t>Click to edit Master title style</a:t>
            </a:r>
          </a:p>
        </p:txBody>
      </p:sp>
      <p:sp>
        <p:nvSpPr>
          <p:cNvPr id="7" name="Text Placeholder 13">
            <a:extLst>
              <a:ext uri="{FF2B5EF4-FFF2-40B4-BE49-F238E27FC236}">
                <a16:creationId xmlns:a16="http://schemas.microsoft.com/office/drawing/2014/main" id="{0AF52823-D12A-4E82-B2BC-6C7EA62FC18F}"/>
              </a:ext>
            </a:extLst>
          </p:cNvPr>
          <p:cNvSpPr>
            <a:spLocks noGrp="1"/>
          </p:cNvSpPr>
          <p:nvPr>
            <p:ph type="body" sz="quarter" idx="10"/>
          </p:nvPr>
        </p:nvSpPr>
        <p:spPr>
          <a:xfrm>
            <a:off x="584200" y="2941997"/>
            <a:ext cx="5215659" cy="600164"/>
          </a:xfrm>
        </p:spPr>
        <p:txBody>
          <a:bodyPr/>
          <a:lstStyle>
            <a:lvl1pPr marL="0" indent="0">
              <a:spcBef>
                <a:spcPts val="600"/>
              </a:spcBef>
              <a:spcAft>
                <a:spcPts val="600"/>
              </a:spcAft>
              <a:buFont typeface="Arial" panose="020B0604020202020204" pitchFamily="34" charset="0"/>
              <a:buNone/>
              <a:defRPr sz="1400">
                <a:solidFill>
                  <a:schemeClr val="tx2"/>
                </a:solidFill>
              </a:defRPr>
            </a:lvl1pPr>
            <a:lvl2pPr marL="0" indent="0">
              <a:spcBef>
                <a:spcPts val="0"/>
              </a:spcBef>
              <a:buFont typeface="Arial" panose="020B0604020202020204" pitchFamily="34" charset="0"/>
              <a:buNone/>
              <a:defRPr sz="2000"/>
            </a:lvl2pPr>
            <a:lvl3pPr marL="0" indent="0">
              <a:buFont typeface="Arial" panose="020B0604020202020204" pitchFamily="34" charset="0"/>
              <a:buNone/>
              <a:defRPr sz="1400"/>
            </a:lvl3pPr>
            <a:lvl4pPr marL="0" indent="0">
              <a:buFont typeface="Arial" panose="020B0604020202020204" pitchFamily="34" charset="0"/>
              <a:buNone/>
              <a:defRPr sz="1200"/>
            </a:lvl4pPr>
            <a:lvl5pPr marL="0" indent="0">
              <a:buFont typeface="Arial" panose="020B0604020202020204" pitchFamily="34" charset="0"/>
              <a:buNone/>
              <a:defRPr sz="1200"/>
            </a:lvl5pPr>
          </a:lstStyle>
          <a:p>
            <a:pPr lvl="0"/>
            <a:r>
              <a:rPr lang="en-US"/>
              <a:t>Edit Master text styles</a:t>
            </a:r>
          </a:p>
          <a:p>
            <a:pPr lvl="1"/>
            <a:r>
              <a:rPr lang="en-US"/>
              <a:t>Second level</a:t>
            </a:r>
          </a:p>
        </p:txBody>
      </p:sp>
      <p:sp>
        <p:nvSpPr>
          <p:cNvPr id="8" name="Text Placeholder 13">
            <a:extLst>
              <a:ext uri="{FF2B5EF4-FFF2-40B4-BE49-F238E27FC236}">
                <a16:creationId xmlns:a16="http://schemas.microsoft.com/office/drawing/2014/main" id="{6792E897-0025-40CA-8870-AC58895FDA0E}"/>
              </a:ext>
            </a:extLst>
          </p:cNvPr>
          <p:cNvSpPr>
            <a:spLocks noGrp="1"/>
          </p:cNvSpPr>
          <p:nvPr>
            <p:ph type="body" sz="quarter" idx="11"/>
          </p:nvPr>
        </p:nvSpPr>
        <p:spPr>
          <a:xfrm>
            <a:off x="0" y="573620"/>
            <a:ext cx="6264322" cy="1080252"/>
          </a:xfrm>
          <a:solidFill>
            <a:schemeClr val="tx2"/>
          </a:solidFill>
        </p:spPr>
        <p:txBody>
          <a:bodyPr wrap="none" lIns="45720" tIns="45720" rIns="45720" bIns="45720" anchor="ctr">
            <a:noAutofit/>
          </a:bodyPr>
          <a:lstStyle>
            <a:lvl1pPr marL="511175" indent="0">
              <a:spcBef>
                <a:spcPts val="0"/>
              </a:spcBef>
              <a:spcAft>
                <a:spcPts val="0"/>
              </a:spcAft>
              <a:buFont typeface="Arial" panose="020B0604020202020204" pitchFamily="34" charset="0"/>
              <a:buNone/>
              <a:defRPr sz="2800">
                <a:solidFill>
                  <a:schemeClr val="bg1"/>
                </a:solidFill>
              </a:defRPr>
            </a:lvl1pPr>
            <a:lvl2pPr marL="0" indent="0">
              <a:spcBef>
                <a:spcPts val="0"/>
              </a:spcBef>
              <a:buFont typeface="Arial" panose="020B0604020202020204" pitchFamily="34" charset="0"/>
              <a:buNone/>
              <a:defRPr sz="1200"/>
            </a:lvl2pPr>
            <a:lvl3pPr marL="0" indent="0">
              <a:buFont typeface="Arial" panose="020B0604020202020204" pitchFamily="34" charset="0"/>
              <a:buNone/>
              <a:defRPr sz="1400"/>
            </a:lvl3pPr>
            <a:lvl4pPr marL="0" indent="0">
              <a:buFont typeface="Arial" panose="020B0604020202020204" pitchFamily="34" charset="0"/>
              <a:buNone/>
              <a:defRPr sz="1200"/>
            </a:lvl4pPr>
            <a:lvl5pPr marL="0" indent="0">
              <a:buFont typeface="Arial" panose="020B0604020202020204" pitchFamily="34" charset="0"/>
              <a:buNone/>
              <a:defRPr sz="1200"/>
            </a:lvl5pPr>
          </a:lstStyle>
          <a:p>
            <a:pPr lvl="0"/>
            <a:r>
              <a:rPr lang="en-US"/>
              <a:t>Edit Master text styles</a:t>
            </a:r>
          </a:p>
        </p:txBody>
      </p:sp>
      <p:sp>
        <p:nvSpPr>
          <p:cNvPr id="2" name="Rectangle 1">
            <a:extLst>
              <a:ext uri="{FF2B5EF4-FFF2-40B4-BE49-F238E27FC236}">
                <a16:creationId xmlns:a16="http://schemas.microsoft.com/office/drawing/2014/main" id="{F88134B9-5097-4FAD-8319-91ED71F0E18C}"/>
              </a:ext>
            </a:extLst>
          </p:cNvPr>
          <p:cNvSpPr/>
          <p:nvPr/>
        </p:nvSpPr>
        <p:spPr bwMode="auto">
          <a:xfrm>
            <a:off x="6392143" y="208231"/>
            <a:ext cx="5617649" cy="6427960"/>
          </a:xfrm>
          <a:prstGeom prst="rect">
            <a:avLst/>
          </a:prstGeom>
          <a:solidFill>
            <a:schemeClr val="bg1">
              <a:lumMod val="95000"/>
            </a:schemeClr>
          </a:solidFill>
          <a:ln w="10795" cap="flat" cmpd="sng" algn="ctr">
            <a:noFill/>
            <a:prstDash val="solid"/>
          </a:ln>
          <a:effectLst>
            <a:outerShdw blurRad="292100" dist="38100" dir="3600000" sx="102000" sy="102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R="0" lvl="0" indent="0" algn="ctr" defTabSz="932472" fontAlgn="base">
              <a:lnSpc>
                <a:spcPct val="100000"/>
              </a:lnSpc>
              <a:spcBef>
                <a:spcPct val="0"/>
              </a:spcBef>
              <a:spcAft>
                <a:spcPct val="0"/>
              </a:spcAft>
              <a:buClrTx/>
              <a:buSzTx/>
              <a:buFontTx/>
              <a:buNone/>
              <a:tabLst/>
            </a:pPr>
            <a:endParaRPr kumimoji="0" lang="en-US" sz="2000" b="0" i="0" u="none" strike="noStrike" kern="0" cap="none" spc="0" normalizeH="0" baseline="0">
              <a:ln>
                <a:noFill/>
              </a:ln>
              <a:gradFill>
                <a:gsLst>
                  <a:gs pos="0">
                    <a:srgbClr val="FFFFFF"/>
                  </a:gs>
                  <a:gs pos="100000">
                    <a:srgbClr val="FFFFFF"/>
                  </a:gs>
                </a:gsLst>
                <a:lin ang="5400000" scaled="0"/>
              </a:gradFill>
              <a:effectLst/>
              <a:uLnTx/>
              <a:uFillTx/>
              <a:latin typeface="Segoe UI Semilight"/>
            </a:endParaRPr>
          </a:p>
        </p:txBody>
      </p:sp>
    </p:spTree>
    <p:extLst>
      <p:ext uri="{BB962C8B-B14F-4D97-AF65-F5344CB8AC3E}">
        <p14:creationId xmlns:p14="http://schemas.microsoft.com/office/powerpoint/2010/main" val="2188775255"/>
      </p:ext>
    </p:extLst>
  </p:cSld>
  <p:clrMapOvr>
    <a:masterClrMapping/>
  </p:clrMapOvr>
  <p:hf sldNum="0" hdr="0" ftr="0" dt="0"/>
  <p:extLst>
    <p:ext uri="{DCECCB84-F9BA-43D5-87BE-67443E8EF086}">
      <p15:sldGuideLst xmlns:p15="http://schemas.microsoft.com/office/powerpoint/2012/main">
        <p15:guide id="1" pos="1944">
          <p15:clr>
            <a:srgbClr val="FBAE40"/>
          </p15:clr>
        </p15:guide>
        <p15:guide id="2" orient="horz" pos="2016">
          <p15:clr>
            <a:srgbClr val="FBAE40"/>
          </p15:clr>
        </p15:guide>
        <p15:guide id="3" orient="horz" pos="840">
          <p15:clr>
            <a:srgbClr val="FBAE40"/>
          </p15:clr>
        </p15:guide>
        <p15:guide id="4" orient="horz" pos="3312">
          <p15:clr>
            <a:srgbClr val="FBAE40"/>
          </p15:clr>
        </p15:guide>
        <p15:guide id="5" orient="horz" pos="264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7D5A4C-D23D-43CE-8A3D-D83215A6936D}"/>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67CDA1F8-3ABD-4BC6-9F9B-C822A3E08E2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7548EAA-170C-4F01-9529-AB731E9BBCC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C1C4FBE9-7558-4D51-8273-4086EE29F79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EF2CFCC-288E-4CE1-B126-0B16C2CDC8B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58442158-D480-41E1-B2A1-03B3C5FDA8B0}"/>
              </a:ext>
            </a:extLst>
          </p:cNvPr>
          <p:cNvSpPr>
            <a:spLocks noGrp="1"/>
          </p:cNvSpPr>
          <p:nvPr>
            <p:ph type="dt" sz="half" idx="10"/>
          </p:nvPr>
        </p:nvSpPr>
        <p:spPr/>
        <p:txBody>
          <a:bodyPr/>
          <a:lstStyle/>
          <a:p>
            <a:fld id="{638DC22F-102B-4B20-831E-57EE86B06D2A}" type="datetimeFigureOut">
              <a:rPr lang="en-GB" smtClean="0"/>
              <a:t>03/09/2019</a:t>
            </a:fld>
            <a:endParaRPr lang="en-GB"/>
          </a:p>
        </p:txBody>
      </p:sp>
      <p:sp>
        <p:nvSpPr>
          <p:cNvPr id="8" name="Footer Placeholder 7">
            <a:extLst>
              <a:ext uri="{FF2B5EF4-FFF2-40B4-BE49-F238E27FC236}">
                <a16:creationId xmlns:a16="http://schemas.microsoft.com/office/drawing/2014/main" id="{01CECE11-24E1-498E-8B6F-1F739A136DA2}"/>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DD4D13F2-BD70-4B7C-BCBB-BC1CCBCE1B28}"/>
              </a:ext>
            </a:extLst>
          </p:cNvPr>
          <p:cNvSpPr>
            <a:spLocks noGrp="1"/>
          </p:cNvSpPr>
          <p:nvPr>
            <p:ph type="sldNum" sz="quarter" idx="12"/>
          </p:nvPr>
        </p:nvSpPr>
        <p:spPr/>
        <p:txBody>
          <a:bodyPr/>
          <a:lstStyle/>
          <a:p>
            <a:fld id="{E17A6C87-E1BE-430B-BB1D-3823DB749AC1}" type="slidenum">
              <a:rPr lang="en-GB" smtClean="0"/>
              <a:t>‹#›</a:t>
            </a:fld>
            <a:endParaRPr lang="en-GB"/>
          </a:p>
        </p:txBody>
      </p:sp>
    </p:spTree>
    <p:extLst>
      <p:ext uri="{BB962C8B-B14F-4D97-AF65-F5344CB8AC3E}">
        <p14:creationId xmlns:p14="http://schemas.microsoft.com/office/powerpoint/2010/main" val="77475427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3_Title and Content">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584200" y="1435497"/>
            <a:ext cx="4809836"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D34A7BD4-0E6F-4CA6-93BA-6BC4845AC139}"/>
              </a:ext>
            </a:extLst>
          </p:cNvPr>
          <p:cNvSpPr>
            <a:spLocks noGrp="1"/>
          </p:cNvSpPr>
          <p:nvPr>
            <p:ph type="title"/>
          </p:nvPr>
        </p:nvSpPr>
        <p:spPr>
          <a:xfrm>
            <a:off x="584200" y="457200"/>
            <a:ext cx="4809836" cy="492443"/>
          </a:xfrm>
        </p:spPr>
        <p:txBody>
          <a:bodyPr/>
          <a:lstStyle>
            <a:lvl1pPr algn="l">
              <a:defRPr/>
            </a:lvl1pPr>
          </a:lstStyle>
          <a:p>
            <a:r>
              <a:rPr lang="en-US"/>
              <a:t>Click to edit Master title style</a:t>
            </a:r>
          </a:p>
        </p:txBody>
      </p:sp>
    </p:spTree>
    <p:extLst>
      <p:ext uri="{BB962C8B-B14F-4D97-AF65-F5344CB8AC3E}">
        <p14:creationId xmlns:p14="http://schemas.microsoft.com/office/powerpoint/2010/main" val="1212445431"/>
      </p:ext>
    </p:extLst>
  </p:cSld>
  <p:clrMapOvr>
    <a:masterClrMapping/>
  </p:clrMapOvr>
  <p:transition>
    <p:fade/>
  </p:transition>
  <p:hf sldNum="0" hdr="0" ftr="0" dt="0"/>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28465162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74112386"/>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8B11DD-816F-4C03-A7CF-95C8D0E4F5F9}"/>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C1558561-11D9-46DD-8FB9-537E5A33FA56}"/>
              </a:ext>
            </a:extLst>
          </p:cNvPr>
          <p:cNvSpPr>
            <a:spLocks noGrp="1"/>
          </p:cNvSpPr>
          <p:nvPr>
            <p:ph type="dt" sz="half" idx="10"/>
          </p:nvPr>
        </p:nvSpPr>
        <p:spPr/>
        <p:txBody>
          <a:bodyPr/>
          <a:lstStyle/>
          <a:p>
            <a:fld id="{638DC22F-102B-4B20-831E-57EE86B06D2A}" type="datetimeFigureOut">
              <a:rPr lang="en-GB" smtClean="0"/>
              <a:t>03/09/2019</a:t>
            </a:fld>
            <a:endParaRPr lang="en-GB"/>
          </a:p>
        </p:txBody>
      </p:sp>
      <p:sp>
        <p:nvSpPr>
          <p:cNvPr id="4" name="Footer Placeholder 3">
            <a:extLst>
              <a:ext uri="{FF2B5EF4-FFF2-40B4-BE49-F238E27FC236}">
                <a16:creationId xmlns:a16="http://schemas.microsoft.com/office/drawing/2014/main" id="{3C073917-B73E-4E61-9A28-2C6D186E624E}"/>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D6B0DADC-D6AA-411E-AD64-04DA3FFF4739}"/>
              </a:ext>
            </a:extLst>
          </p:cNvPr>
          <p:cNvSpPr>
            <a:spLocks noGrp="1"/>
          </p:cNvSpPr>
          <p:nvPr>
            <p:ph type="sldNum" sz="quarter" idx="12"/>
          </p:nvPr>
        </p:nvSpPr>
        <p:spPr/>
        <p:txBody>
          <a:bodyPr/>
          <a:lstStyle/>
          <a:p>
            <a:fld id="{E17A6C87-E1BE-430B-BB1D-3823DB749AC1}" type="slidenum">
              <a:rPr lang="en-GB" smtClean="0"/>
              <a:t>‹#›</a:t>
            </a:fld>
            <a:endParaRPr lang="en-GB"/>
          </a:p>
        </p:txBody>
      </p:sp>
    </p:spTree>
    <p:extLst>
      <p:ext uri="{BB962C8B-B14F-4D97-AF65-F5344CB8AC3E}">
        <p14:creationId xmlns:p14="http://schemas.microsoft.com/office/powerpoint/2010/main" val="4485067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04F26E6-63B6-4A02-B43F-6184AE5A8C03}"/>
              </a:ext>
            </a:extLst>
          </p:cNvPr>
          <p:cNvSpPr>
            <a:spLocks noGrp="1"/>
          </p:cNvSpPr>
          <p:nvPr>
            <p:ph type="dt" sz="half" idx="10"/>
          </p:nvPr>
        </p:nvSpPr>
        <p:spPr/>
        <p:txBody>
          <a:bodyPr/>
          <a:lstStyle/>
          <a:p>
            <a:fld id="{638DC22F-102B-4B20-831E-57EE86B06D2A}" type="datetimeFigureOut">
              <a:rPr lang="en-GB" smtClean="0"/>
              <a:t>03/09/2019</a:t>
            </a:fld>
            <a:endParaRPr lang="en-GB"/>
          </a:p>
        </p:txBody>
      </p:sp>
      <p:sp>
        <p:nvSpPr>
          <p:cNvPr id="3" name="Footer Placeholder 2">
            <a:extLst>
              <a:ext uri="{FF2B5EF4-FFF2-40B4-BE49-F238E27FC236}">
                <a16:creationId xmlns:a16="http://schemas.microsoft.com/office/drawing/2014/main" id="{EA8FABB9-0353-424F-8AD3-285D87C04701}"/>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216A8363-A7C0-44F4-8AAA-5441D1D1DD97}"/>
              </a:ext>
            </a:extLst>
          </p:cNvPr>
          <p:cNvSpPr>
            <a:spLocks noGrp="1"/>
          </p:cNvSpPr>
          <p:nvPr>
            <p:ph type="sldNum" sz="quarter" idx="12"/>
          </p:nvPr>
        </p:nvSpPr>
        <p:spPr/>
        <p:txBody>
          <a:bodyPr/>
          <a:lstStyle/>
          <a:p>
            <a:fld id="{E17A6C87-E1BE-430B-BB1D-3823DB749AC1}" type="slidenum">
              <a:rPr lang="en-GB" smtClean="0"/>
              <a:t>‹#›</a:t>
            </a:fld>
            <a:endParaRPr lang="en-GB"/>
          </a:p>
        </p:txBody>
      </p:sp>
    </p:spTree>
    <p:extLst>
      <p:ext uri="{BB962C8B-B14F-4D97-AF65-F5344CB8AC3E}">
        <p14:creationId xmlns:p14="http://schemas.microsoft.com/office/powerpoint/2010/main" val="31640196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72F67B-1A0E-48EB-9726-DF31841AD7D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60D4113C-4840-461C-B067-187ADE6808E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73D35C13-2C48-4CF5-B74A-2698131E811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3A9ABAA-32C8-45C0-A5CD-661754C18BDD}"/>
              </a:ext>
            </a:extLst>
          </p:cNvPr>
          <p:cNvSpPr>
            <a:spLocks noGrp="1"/>
          </p:cNvSpPr>
          <p:nvPr>
            <p:ph type="dt" sz="half" idx="10"/>
          </p:nvPr>
        </p:nvSpPr>
        <p:spPr/>
        <p:txBody>
          <a:bodyPr/>
          <a:lstStyle/>
          <a:p>
            <a:fld id="{638DC22F-102B-4B20-831E-57EE86B06D2A}" type="datetimeFigureOut">
              <a:rPr lang="en-GB" smtClean="0"/>
              <a:t>03/09/2019</a:t>
            </a:fld>
            <a:endParaRPr lang="en-GB"/>
          </a:p>
        </p:txBody>
      </p:sp>
      <p:sp>
        <p:nvSpPr>
          <p:cNvPr id="6" name="Footer Placeholder 5">
            <a:extLst>
              <a:ext uri="{FF2B5EF4-FFF2-40B4-BE49-F238E27FC236}">
                <a16:creationId xmlns:a16="http://schemas.microsoft.com/office/drawing/2014/main" id="{20597BAB-6070-446F-81CF-994C2B955DA8}"/>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5995B984-7499-4E7D-B6A0-56A8D9F01975}"/>
              </a:ext>
            </a:extLst>
          </p:cNvPr>
          <p:cNvSpPr>
            <a:spLocks noGrp="1"/>
          </p:cNvSpPr>
          <p:nvPr>
            <p:ph type="sldNum" sz="quarter" idx="12"/>
          </p:nvPr>
        </p:nvSpPr>
        <p:spPr/>
        <p:txBody>
          <a:bodyPr/>
          <a:lstStyle/>
          <a:p>
            <a:fld id="{E17A6C87-E1BE-430B-BB1D-3823DB749AC1}" type="slidenum">
              <a:rPr lang="en-GB" smtClean="0"/>
              <a:t>‹#›</a:t>
            </a:fld>
            <a:endParaRPr lang="en-GB"/>
          </a:p>
        </p:txBody>
      </p:sp>
    </p:spTree>
    <p:extLst>
      <p:ext uri="{BB962C8B-B14F-4D97-AF65-F5344CB8AC3E}">
        <p14:creationId xmlns:p14="http://schemas.microsoft.com/office/powerpoint/2010/main" val="41544724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5C9238-20B7-466C-A7B0-81528D08269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2A321F85-E08C-40EB-9C88-E73C022C800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FF457869-C097-44C9-ABFE-5C36D80FA38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FB89752-8671-4E22-BA93-7265EF0B1C46}"/>
              </a:ext>
            </a:extLst>
          </p:cNvPr>
          <p:cNvSpPr>
            <a:spLocks noGrp="1"/>
          </p:cNvSpPr>
          <p:nvPr>
            <p:ph type="dt" sz="half" idx="10"/>
          </p:nvPr>
        </p:nvSpPr>
        <p:spPr/>
        <p:txBody>
          <a:bodyPr/>
          <a:lstStyle/>
          <a:p>
            <a:fld id="{638DC22F-102B-4B20-831E-57EE86B06D2A}" type="datetimeFigureOut">
              <a:rPr lang="en-GB" smtClean="0"/>
              <a:t>03/09/2019</a:t>
            </a:fld>
            <a:endParaRPr lang="en-GB"/>
          </a:p>
        </p:txBody>
      </p:sp>
      <p:sp>
        <p:nvSpPr>
          <p:cNvPr id="6" name="Footer Placeholder 5">
            <a:extLst>
              <a:ext uri="{FF2B5EF4-FFF2-40B4-BE49-F238E27FC236}">
                <a16:creationId xmlns:a16="http://schemas.microsoft.com/office/drawing/2014/main" id="{A5FB0957-64C6-43F8-8C7D-F8B0C1CA53E0}"/>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35E68EC5-E365-41E8-9C35-9EF98CBC858D}"/>
              </a:ext>
            </a:extLst>
          </p:cNvPr>
          <p:cNvSpPr>
            <a:spLocks noGrp="1"/>
          </p:cNvSpPr>
          <p:nvPr>
            <p:ph type="sldNum" sz="quarter" idx="12"/>
          </p:nvPr>
        </p:nvSpPr>
        <p:spPr/>
        <p:txBody>
          <a:bodyPr/>
          <a:lstStyle/>
          <a:p>
            <a:fld id="{E17A6C87-E1BE-430B-BB1D-3823DB749AC1}" type="slidenum">
              <a:rPr lang="en-GB" smtClean="0"/>
              <a:t>‹#›</a:t>
            </a:fld>
            <a:endParaRPr lang="en-GB"/>
          </a:p>
        </p:txBody>
      </p:sp>
    </p:spTree>
    <p:extLst>
      <p:ext uri="{BB962C8B-B14F-4D97-AF65-F5344CB8AC3E}">
        <p14:creationId xmlns:p14="http://schemas.microsoft.com/office/powerpoint/2010/main" val="36089023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9" Type="http://schemas.openxmlformats.org/officeDocument/2006/relationships/slideLayout" Target="../slideLayouts/slideLayout50.xml"/><Relationship Id="rId21" Type="http://schemas.openxmlformats.org/officeDocument/2006/relationships/slideLayout" Target="../slideLayouts/slideLayout32.xml"/><Relationship Id="rId34" Type="http://schemas.openxmlformats.org/officeDocument/2006/relationships/slideLayout" Target="../slideLayouts/slideLayout45.xml"/><Relationship Id="rId42" Type="http://schemas.openxmlformats.org/officeDocument/2006/relationships/theme" Target="../theme/theme2.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29" Type="http://schemas.openxmlformats.org/officeDocument/2006/relationships/slideLayout" Target="../slideLayouts/slideLayout40.xml"/><Relationship Id="rId41" Type="http://schemas.openxmlformats.org/officeDocument/2006/relationships/slideLayout" Target="../slideLayouts/slideLayout52.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37" Type="http://schemas.openxmlformats.org/officeDocument/2006/relationships/slideLayout" Target="../slideLayouts/slideLayout48.xml"/><Relationship Id="rId40" Type="http://schemas.openxmlformats.org/officeDocument/2006/relationships/slideLayout" Target="../slideLayouts/slideLayout51.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36" Type="http://schemas.openxmlformats.org/officeDocument/2006/relationships/slideLayout" Target="../slideLayouts/slideLayout47.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31" Type="http://schemas.openxmlformats.org/officeDocument/2006/relationships/slideLayout" Target="../slideLayouts/slideLayout42.xml"/><Relationship Id="rId44" Type="http://schemas.openxmlformats.org/officeDocument/2006/relationships/image" Target="../media/image2.emf"/><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35" Type="http://schemas.openxmlformats.org/officeDocument/2006/relationships/slideLayout" Target="../slideLayouts/slideLayout46.xml"/><Relationship Id="rId43" Type="http://schemas.openxmlformats.org/officeDocument/2006/relationships/image" Target="../media/image1.png"/><Relationship Id="rId8" Type="http://schemas.openxmlformats.org/officeDocument/2006/relationships/slideLayout" Target="../slideLayouts/slideLayout19.xml"/><Relationship Id="rId3" Type="http://schemas.openxmlformats.org/officeDocument/2006/relationships/slideLayout" Target="../slideLayouts/slideLayout14.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slideLayout" Target="../slideLayouts/slideLayout44.xml"/><Relationship Id="rId38"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FE7A038-1E43-4F7E-93F7-5F3FF69A4CC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065C410D-31F8-485B-9449-2FE5D911815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E76A1EE8-1801-4554-A521-9B7F4AFC6A4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8DC22F-102B-4B20-831E-57EE86B06D2A}" type="datetimeFigureOut">
              <a:rPr lang="en-GB" smtClean="0"/>
              <a:t>03/09/2019</a:t>
            </a:fld>
            <a:endParaRPr lang="en-GB"/>
          </a:p>
        </p:txBody>
      </p:sp>
      <p:sp>
        <p:nvSpPr>
          <p:cNvPr id="5" name="Footer Placeholder 4">
            <a:extLst>
              <a:ext uri="{FF2B5EF4-FFF2-40B4-BE49-F238E27FC236}">
                <a16:creationId xmlns:a16="http://schemas.microsoft.com/office/drawing/2014/main" id="{338F7454-BFB8-4EAF-A78E-31EF207BAA1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8C7BF342-D946-4C3E-8114-54756FD0F90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17A6C87-E1BE-430B-BB1D-3823DB749AC1}" type="slidenum">
              <a:rPr lang="en-GB" smtClean="0"/>
              <a:t>‹#›</a:t>
            </a:fld>
            <a:endParaRPr lang="en-GB"/>
          </a:p>
        </p:txBody>
      </p:sp>
    </p:spTree>
    <p:extLst>
      <p:ext uri="{BB962C8B-B14F-4D97-AF65-F5344CB8AC3E}">
        <p14:creationId xmlns:p14="http://schemas.microsoft.com/office/powerpoint/2010/main" val="18349144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C9B1B5-B09F-4B98-AFC2-1B4B55BE018E}"/>
              </a:ext>
            </a:extLst>
          </p:cNvPr>
          <p:cNvPicPr>
            <a:picLocks noChangeAspect="1"/>
          </p:cNvPicPr>
          <p:nvPr userDrawn="1"/>
        </p:nvPicPr>
        <p:blipFill>
          <a:blip r:embed="rId43"/>
          <a:stretch>
            <a:fillRect/>
          </a:stretch>
        </p:blipFill>
        <p:spPr>
          <a:xfrm rot="5400000">
            <a:off x="9044630" y="3216843"/>
            <a:ext cx="6858000" cy="424314"/>
          </a:xfrm>
          <a:prstGeom prst="rect">
            <a:avLst/>
          </a:prstGeom>
        </p:spPr>
      </p:pic>
      <p:sp>
        <p:nvSpPr>
          <p:cNvPr id="2" name="Title Placeholder 1"/>
          <p:cNvSpPr>
            <a:spLocks noGrp="1"/>
          </p:cNvSpPr>
          <p:nvPr>
            <p:ph type="title"/>
          </p:nvPr>
        </p:nvSpPr>
        <p:spPr>
          <a:xfrm>
            <a:off x="426424" y="224113"/>
            <a:ext cx="11336039" cy="744014"/>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37320" y="1110106"/>
            <a:ext cx="11336039" cy="2031912"/>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44" cstate="screen">
            <a:extLst>
              <a:ext uri="{28A0092B-C50C-407E-A947-70E740481C1C}">
                <a14:useLocalDpi xmlns:a14="http://schemas.microsoft.com/office/drawing/2010/main"/>
              </a:ext>
            </a:extLst>
          </a:blip>
          <a:stretch>
            <a:fillRect/>
          </a:stretch>
        </p:blipFill>
        <p:spPr>
          <a:xfrm rot="5400000">
            <a:off x="9755483" y="3012080"/>
            <a:ext cx="6858623" cy="833218"/>
          </a:xfrm>
          <a:prstGeom prst="rect">
            <a:avLst/>
          </a:prstGeom>
        </p:spPr>
      </p:pic>
    </p:spTree>
    <p:extLst>
      <p:ext uri="{BB962C8B-B14F-4D97-AF65-F5344CB8AC3E}">
        <p14:creationId xmlns:p14="http://schemas.microsoft.com/office/powerpoint/2010/main" val="11565380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Lst>
  <p:transition>
    <p:fade/>
  </p:transition>
  <p:hf sldNum="0" hdr="0" dt="0"/>
  <p:txStyles>
    <p:titleStyle>
      <a:lvl1pPr algn="l" defTabSz="914192" rtl="0" eaLnBrk="1" latinLnBrk="0" hangingPunct="1">
        <a:lnSpc>
          <a:spcPct val="90000"/>
        </a:lnSpc>
        <a:spcBef>
          <a:spcPct val="0"/>
        </a:spcBef>
        <a:buNone/>
        <a:defRPr lang="en-US" sz="3200" b="0" kern="1200" cap="none" spc="-147" baseline="0" dirty="0" smtClean="0">
          <a:ln w="3175">
            <a:noFill/>
          </a:ln>
          <a:solidFill>
            <a:schemeClr val="tx1"/>
          </a:solidFill>
          <a:effectLst/>
          <a:latin typeface="+mj-lt"/>
          <a:ea typeface="+mn-ea"/>
          <a:cs typeface="Segoe UI" pitchFamily="34" charset="0"/>
        </a:defRPr>
      </a:lvl1pPr>
    </p:titleStyle>
    <p:body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2745" kern="1200" spc="0" baseline="0">
          <a:solidFill>
            <a:srgbClr val="000000"/>
          </a:solidFill>
          <a:latin typeface="+mn-lt"/>
          <a:ea typeface="+mn-ea"/>
          <a:cs typeface="+mn-cs"/>
        </a:defRPr>
      </a:lvl1pPr>
      <a:lvl2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371" kern="1200" spc="0" baseline="0">
          <a:solidFill>
            <a:srgbClr val="000000"/>
          </a:solidFill>
          <a:latin typeface="+mn-lt"/>
          <a:ea typeface="+mn-ea"/>
          <a:cs typeface="+mn-cs"/>
        </a:defRPr>
      </a:lvl3pPr>
      <a:lvl4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371" kern="1200" spc="0" baseline="0">
          <a:solidFill>
            <a:srgbClr val="000000"/>
          </a:solidFill>
          <a:latin typeface="+mn-lt"/>
          <a:ea typeface="+mn-ea"/>
          <a:cs typeface="+mn-cs"/>
        </a:defRPr>
      </a:lvl4pPr>
      <a:lvl5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371"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30.svg"/><Relationship Id="rId7" Type="http://schemas.openxmlformats.org/officeDocument/2006/relationships/image" Target="../media/image34.svg"/><Relationship Id="rId2" Type="http://schemas.openxmlformats.org/officeDocument/2006/relationships/image" Target="../media/image29.png"/><Relationship Id="rId1" Type="http://schemas.openxmlformats.org/officeDocument/2006/relationships/slideLayout" Target="../slideLayouts/slideLayout18.xml"/><Relationship Id="rId6" Type="http://schemas.openxmlformats.org/officeDocument/2006/relationships/image" Target="../media/image33.png"/><Relationship Id="rId5" Type="http://schemas.openxmlformats.org/officeDocument/2006/relationships/image" Target="../media/image32.svg"/><Relationship Id="rId4" Type="http://schemas.openxmlformats.org/officeDocument/2006/relationships/image" Target="../media/image31.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1.xml"/><Relationship Id="rId1" Type="http://schemas.openxmlformats.org/officeDocument/2006/relationships/slideLayout" Target="../slideLayouts/slideLayout18.xml"/><Relationship Id="rId5" Type="http://schemas.openxmlformats.org/officeDocument/2006/relationships/image" Target="../media/image37.svg"/><Relationship Id="rId4" Type="http://schemas.openxmlformats.org/officeDocument/2006/relationships/image" Target="../media/image36.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2.xml"/></Relationships>
</file>

<file path=ppt/slides/_rels/slide15.xml.rels><?xml version="1.0" encoding="UTF-8" standalone="yes"?>
<Relationships xmlns="http://schemas.openxmlformats.org/package/2006/relationships"><Relationship Id="rId3" Type="http://schemas.openxmlformats.org/officeDocument/2006/relationships/hyperlink" Target="https://aka.ms/caf" TargetMode="External"/><Relationship Id="rId2" Type="http://schemas.openxmlformats.org/officeDocument/2006/relationships/notesSlide" Target="../notesSlides/notesSlide13.xml"/><Relationship Id="rId1" Type="http://schemas.openxmlformats.org/officeDocument/2006/relationships/slideLayout" Target="../slideLayouts/slideLayout52.xml"/></Relationships>
</file>

<file path=ppt/slides/_rels/slide16.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Layout" Target="../slideLayouts/slideLayout18.xml"/><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hyperlink" Target="https://download.microsoft.com/download/C/3/0/C3068200-2F9B-4D8D-BF5D-32E1F7ED669A/IDC_Microsoft_How_Cloud_Skills_Are_Accelerating_IT_Pro_Careers_May_2017.pdf"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18.xml"/><Relationship Id="rId6" Type="http://schemas.openxmlformats.org/officeDocument/2006/relationships/image" Target="../media/image24.svg"/><Relationship Id="rId5" Type="http://schemas.openxmlformats.org/officeDocument/2006/relationships/image" Target="../media/image23.png"/><Relationship Id="rId10" Type="http://schemas.openxmlformats.org/officeDocument/2006/relationships/image" Target="../media/image28.svg"/><Relationship Id="rId4" Type="http://schemas.openxmlformats.org/officeDocument/2006/relationships/image" Target="../media/image22.svg"/><Relationship Id="rId9" Type="http://schemas.openxmlformats.org/officeDocument/2006/relationships/image" Target="../media/image27.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2116E8D-7ADD-4341-B167-020EB5213038}"/>
              </a:ext>
            </a:extLst>
          </p:cNvPr>
          <p:cNvSpPr>
            <a:spLocks noGrp="1"/>
          </p:cNvSpPr>
          <p:nvPr>
            <p:ph type="title"/>
          </p:nvPr>
        </p:nvSpPr>
        <p:spPr>
          <a:xfrm>
            <a:off x="585504" y="3027362"/>
            <a:ext cx="10515600" cy="803275"/>
          </a:xfrm>
        </p:spPr>
        <p:txBody>
          <a:bodyPr>
            <a:normAutofit fontScale="90000"/>
          </a:bodyPr>
          <a:lstStyle/>
          <a:p>
            <a:r>
              <a:rPr lang="en-GB" sz="4000" dirty="0">
                <a:latin typeface="Segoe UI" panose="020B0502040204020203" pitchFamily="34" charset="0"/>
                <a:cs typeface="Segoe UI" panose="020B0502040204020203" pitchFamily="34" charset="0"/>
              </a:rPr>
              <a:t>Modernising the IT strategy in your organisation</a:t>
            </a:r>
          </a:p>
        </p:txBody>
      </p:sp>
      <p:sp>
        <p:nvSpPr>
          <p:cNvPr id="5" name="Text Placeholder 4">
            <a:extLst>
              <a:ext uri="{FF2B5EF4-FFF2-40B4-BE49-F238E27FC236}">
                <a16:creationId xmlns:a16="http://schemas.microsoft.com/office/drawing/2014/main" id="{C474358A-B2AB-40FD-B868-155402F21C23}"/>
              </a:ext>
            </a:extLst>
          </p:cNvPr>
          <p:cNvSpPr>
            <a:spLocks noGrp="1"/>
          </p:cNvSpPr>
          <p:nvPr>
            <p:ph type="body" idx="1"/>
          </p:nvPr>
        </p:nvSpPr>
        <p:spPr>
          <a:xfrm>
            <a:off x="585504" y="4635644"/>
            <a:ext cx="10515600" cy="1500187"/>
          </a:xfrm>
        </p:spPr>
        <p:txBody>
          <a:bodyPr>
            <a:normAutofit/>
          </a:bodyPr>
          <a:lstStyle/>
          <a:p>
            <a:r>
              <a:rPr lang="en-GB" sz="2000" dirty="0">
                <a:latin typeface="Segoe UI" panose="020B0502040204020203" pitchFamily="34" charset="0"/>
                <a:cs typeface="Segoe UI" panose="020B0502040204020203" pitchFamily="34" charset="0"/>
              </a:rPr>
              <a:t>Sarah Lean – Cloud Solution Architect</a:t>
            </a:r>
          </a:p>
          <a:p>
            <a:r>
              <a:rPr lang="en-GB" sz="2000" dirty="0">
                <a:latin typeface="Segoe UI" panose="020B0502040204020203" pitchFamily="34" charset="0"/>
                <a:cs typeface="Segoe UI" panose="020B0502040204020203" pitchFamily="34" charset="0"/>
              </a:rPr>
              <a:t>@</a:t>
            </a:r>
            <a:r>
              <a:rPr lang="en-GB" sz="2000" dirty="0" err="1">
                <a:latin typeface="Segoe UI" panose="020B0502040204020203" pitchFamily="34" charset="0"/>
                <a:cs typeface="Segoe UI" panose="020B0502040204020203" pitchFamily="34" charset="0"/>
              </a:rPr>
              <a:t>Techielass</a:t>
            </a:r>
            <a:endParaRPr lang="en-GB" sz="2000" dirty="0">
              <a:latin typeface="Segoe UI" panose="020B0502040204020203" pitchFamily="34" charset="0"/>
              <a:cs typeface="Segoe UI" panose="020B0502040204020203" pitchFamily="34" charset="0"/>
            </a:endParaRPr>
          </a:p>
        </p:txBody>
      </p:sp>
      <p:pic>
        <p:nvPicPr>
          <p:cNvPr id="6" name="Picture 5">
            <a:extLst>
              <a:ext uri="{FF2B5EF4-FFF2-40B4-BE49-F238E27FC236}">
                <a16:creationId xmlns:a16="http://schemas.microsoft.com/office/drawing/2014/main" id="{0A486CD3-8CAF-4910-BB13-E900F2C451C1}"/>
              </a:ext>
            </a:extLst>
          </p:cNvPr>
          <p:cNvPicPr>
            <a:picLocks noChangeAspect="1"/>
          </p:cNvPicPr>
          <p:nvPr/>
        </p:nvPicPr>
        <p:blipFill>
          <a:blip r:embed="rId2"/>
          <a:stretch>
            <a:fillRect/>
          </a:stretch>
        </p:blipFill>
        <p:spPr>
          <a:xfrm>
            <a:off x="8644221" y="319241"/>
            <a:ext cx="2962275" cy="2962275"/>
          </a:xfrm>
          <a:prstGeom prst="rect">
            <a:avLst/>
          </a:prstGeom>
        </p:spPr>
      </p:pic>
    </p:spTree>
    <p:extLst>
      <p:ext uri="{BB962C8B-B14F-4D97-AF65-F5344CB8AC3E}">
        <p14:creationId xmlns:p14="http://schemas.microsoft.com/office/powerpoint/2010/main" val="21679825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BCF2"/>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8056D7C-E2C9-4486-B797-0DCF96CEFC52}"/>
              </a:ext>
            </a:extLst>
          </p:cNvPr>
          <p:cNvGrpSpPr/>
          <p:nvPr/>
        </p:nvGrpSpPr>
        <p:grpSpPr>
          <a:xfrm>
            <a:off x="3545986" y="2108471"/>
            <a:ext cx="1886552" cy="1848051"/>
            <a:chOff x="1398005" y="2165808"/>
            <a:chExt cx="1886552" cy="1848051"/>
          </a:xfrm>
        </p:grpSpPr>
        <p:sp>
          <p:nvSpPr>
            <p:cNvPr id="6" name="Flowchart: Connector 5">
              <a:extLst>
                <a:ext uri="{FF2B5EF4-FFF2-40B4-BE49-F238E27FC236}">
                  <a16:creationId xmlns:a16="http://schemas.microsoft.com/office/drawing/2014/main" id="{2860ACAA-4DEB-4143-9D9A-BC4E219000E1}"/>
                </a:ext>
              </a:extLst>
            </p:cNvPr>
            <p:cNvSpPr/>
            <p:nvPr/>
          </p:nvSpPr>
          <p:spPr bwMode="auto">
            <a:xfrm>
              <a:off x="1398005" y="2165808"/>
              <a:ext cx="1886552" cy="1848051"/>
            </a:xfrm>
            <a:prstGeom prst="flowChartConnector">
              <a:avLst/>
            </a:prstGeom>
            <a:solidFill>
              <a:schemeClr val="tx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solidFill>
                  <a:srgbClr val="00BCF2"/>
                </a:solidFill>
                <a:ea typeface="Segoe UI" pitchFamily="34" charset="0"/>
                <a:cs typeface="Segoe UI" pitchFamily="34" charset="0"/>
              </a:endParaRPr>
            </a:p>
          </p:txBody>
        </p:sp>
        <p:pic>
          <p:nvPicPr>
            <p:cNvPr id="5" name="Graphic 4" descr="Traffic light">
              <a:extLst>
                <a:ext uri="{FF2B5EF4-FFF2-40B4-BE49-F238E27FC236}">
                  <a16:creationId xmlns:a16="http://schemas.microsoft.com/office/drawing/2014/main" id="{C28F8202-EA92-492F-8B7F-F4B358A862F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766046" y="2514599"/>
              <a:ext cx="1150471" cy="1150471"/>
            </a:xfrm>
            <a:prstGeom prst="rect">
              <a:avLst/>
            </a:prstGeom>
          </p:spPr>
        </p:pic>
      </p:grpSp>
      <p:sp>
        <p:nvSpPr>
          <p:cNvPr id="8" name="Flowchart: Connector 7">
            <a:extLst>
              <a:ext uri="{FF2B5EF4-FFF2-40B4-BE49-F238E27FC236}">
                <a16:creationId xmlns:a16="http://schemas.microsoft.com/office/drawing/2014/main" id="{83210FED-E2A1-44DB-AA0E-4A43DDD5A917}"/>
              </a:ext>
            </a:extLst>
          </p:cNvPr>
          <p:cNvSpPr/>
          <p:nvPr/>
        </p:nvSpPr>
        <p:spPr bwMode="auto">
          <a:xfrm>
            <a:off x="7110951" y="2108470"/>
            <a:ext cx="1886552" cy="1848051"/>
          </a:xfrm>
          <a:prstGeom prst="flowChartConnector">
            <a:avLst/>
          </a:prstGeom>
          <a:solidFill>
            <a:schemeClr val="tx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solidFill>
                <a:srgbClr val="00BCF2"/>
              </a:solidFill>
              <a:ea typeface="Segoe UI" pitchFamily="34" charset="0"/>
              <a:cs typeface="Segoe UI" pitchFamily="34" charset="0"/>
            </a:endParaRPr>
          </a:p>
        </p:txBody>
      </p:sp>
      <p:sp>
        <p:nvSpPr>
          <p:cNvPr id="10" name="TextBox 9">
            <a:extLst>
              <a:ext uri="{FF2B5EF4-FFF2-40B4-BE49-F238E27FC236}">
                <a16:creationId xmlns:a16="http://schemas.microsoft.com/office/drawing/2014/main" id="{B87B48DE-D8CB-400B-9493-8C640A7B2C64}"/>
              </a:ext>
            </a:extLst>
          </p:cNvPr>
          <p:cNvSpPr txBox="1"/>
          <p:nvPr/>
        </p:nvSpPr>
        <p:spPr>
          <a:xfrm>
            <a:off x="3988245" y="4269628"/>
            <a:ext cx="2391077" cy="627864"/>
          </a:xfrm>
          <a:prstGeom prst="rect">
            <a:avLst/>
          </a:prstGeom>
          <a:noFill/>
        </p:spPr>
        <p:txBody>
          <a:bodyPr wrap="square" lIns="182880" tIns="146304" rIns="182880" bIns="146304" rtlCol="0">
            <a:spAutoFit/>
          </a:bodyPr>
          <a:lstStyle/>
          <a:p>
            <a:pPr>
              <a:lnSpc>
                <a:spcPct val="90000"/>
              </a:lnSpc>
              <a:spcAft>
                <a:spcPts val="600"/>
              </a:spcAft>
            </a:pPr>
            <a:r>
              <a:rPr lang="en-GB" sz="2400" dirty="0">
                <a:gradFill>
                  <a:gsLst>
                    <a:gs pos="2917">
                      <a:schemeClr val="tx1"/>
                    </a:gs>
                    <a:gs pos="30000">
                      <a:schemeClr val="tx1"/>
                    </a:gs>
                  </a:gsLst>
                  <a:lin ang="5400000" scaled="0"/>
                </a:gradFill>
              </a:rPr>
              <a:t>Stop</a:t>
            </a:r>
          </a:p>
        </p:txBody>
      </p:sp>
      <p:sp>
        <p:nvSpPr>
          <p:cNvPr id="12" name="TextBox 11">
            <a:extLst>
              <a:ext uri="{FF2B5EF4-FFF2-40B4-BE49-F238E27FC236}">
                <a16:creationId xmlns:a16="http://schemas.microsoft.com/office/drawing/2014/main" id="{16F4B9F2-9EE0-434C-A71D-B75136216C45}"/>
              </a:ext>
            </a:extLst>
          </p:cNvPr>
          <p:cNvSpPr txBox="1"/>
          <p:nvPr/>
        </p:nvSpPr>
        <p:spPr>
          <a:xfrm>
            <a:off x="7329336" y="4269628"/>
            <a:ext cx="2391077" cy="627864"/>
          </a:xfrm>
          <a:prstGeom prst="rect">
            <a:avLst/>
          </a:prstGeom>
          <a:noFill/>
        </p:spPr>
        <p:txBody>
          <a:bodyPr wrap="square" lIns="182880" tIns="146304" rIns="182880" bIns="146304" rtlCol="0">
            <a:spAutoFit/>
          </a:bodyPr>
          <a:lstStyle/>
          <a:p>
            <a:pPr>
              <a:lnSpc>
                <a:spcPct val="90000"/>
              </a:lnSpc>
              <a:spcAft>
                <a:spcPts val="600"/>
              </a:spcAft>
            </a:pPr>
            <a:r>
              <a:rPr lang="en-GB" sz="2400" dirty="0">
                <a:gradFill>
                  <a:gsLst>
                    <a:gs pos="2917">
                      <a:schemeClr val="tx1"/>
                    </a:gs>
                    <a:gs pos="30000">
                      <a:schemeClr val="tx1"/>
                    </a:gs>
                  </a:gsLst>
                  <a:lin ang="5400000" scaled="0"/>
                </a:gradFill>
              </a:rPr>
              <a:t>Discuss</a:t>
            </a:r>
          </a:p>
        </p:txBody>
      </p:sp>
      <p:grpSp>
        <p:nvGrpSpPr>
          <p:cNvPr id="18" name="Group 17">
            <a:extLst>
              <a:ext uri="{FF2B5EF4-FFF2-40B4-BE49-F238E27FC236}">
                <a16:creationId xmlns:a16="http://schemas.microsoft.com/office/drawing/2014/main" id="{B7A17681-9727-424C-8959-A47C7BD607AB}"/>
              </a:ext>
            </a:extLst>
          </p:cNvPr>
          <p:cNvGrpSpPr/>
          <p:nvPr/>
        </p:nvGrpSpPr>
        <p:grpSpPr>
          <a:xfrm>
            <a:off x="-2625653" y="8252095"/>
            <a:ext cx="3043516" cy="2741211"/>
            <a:chOff x="8423347" y="2117995"/>
            <a:chExt cx="3043516" cy="2741211"/>
          </a:xfrm>
        </p:grpSpPr>
        <p:sp>
          <p:nvSpPr>
            <p:cNvPr id="9" name="Flowchart: Connector 8">
              <a:extLst>
                <a:ext uri="{FF2B5EF4-FFF2-40B4-BE49-F238E27FC236}">
                  <a16:creationId xmlns:a16="http://schemas.microsoft.com/office/drawing/2014/main" id="{27C5287B-7856-44CA-8900-E6729744C229}"/>
                </a:ext>
              </a:extLst>
            </p:cNvPr>
            <p:cNvSpPr/>
            <p:nvPr/>
          </p:nvSpPr>
          <p:spPr bwMode="auto">
            <a:xfrm>
              <a:off x="8423347" y="2117995"/>
              <a:ext cx="1886552" cy="1848051"/>
            </a:xfrm>
            <a:prstGeom prst="flowChartConnector">
              <a:avLst/>
            </a:prstGeom>
            <a:solidFill>
              <a:schemeClr val="tx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solidFill>
                  <a:srgbClr val="00BCF2"/>
                </a:solidFill>
                <a:ea typeface="Segoe UI" pitchFamily="34" charset="0"/>
                <a:cs typeface="Segoe UI" pitchFamily="34" charset="0"/>
              </a:endParaRPr>
            </a:p>
          </p:txBody>
        </p:sp>
        <p:sp>
          <p:nvSpPr>
            <p:cNvPr id="13" name="TextBox 12">
              <a:extLst>
                <a:ext uri="{FF2B5EF4-FFF2-40B4-BE49-F238E27FC236}">
                  <a16:creationId xmlns:a16="http://schemas.microsoft.com/office/drawing/2014/main" id="{B5720B42-6F53-401C-9EB5-4D1415ED1FF9}"/>
                </a:ext>
              </a:extLst>
            </p:cNvPr>
            <p:cNvSpPr txBox="1"/>
            <p:nvPr/>
          </p:nvSpPr>
          <p:spPr>
            <a:xfrm>
              <a:off x="8909423" y="4231342"/>
              <a:ext cx="2557440" cy="627864"/>
            </a:xfrm>
            <a:prstGeom prst="rect">
              <a:avLst/>
            </a:prstGeom>
            <a:noFill/>
          </p:spPr>
          <p:txBody>
            <a:bodyPr wrap="square" lIns="182880" tIns="146304" rIns="182880" bIns="146304" rtlCol="0">
              <a:spAutoFit/>
            </a:bodyPr>
            <a:lstStyle/>
            <a:p>
              <a:pPr>
                <a:lnSpc>
                  <a:spcPct val="90000"/>
                </a:lnSpc>
                <a:spcAft>
                  <a:spcPts val="600"/>
                </a:spcAft>
              </a:pPr>
              <a:r>
                <a:rPr lang="en-GB" sz="2400" dirty="0">
                  <a:gradFill>
                    <a:gsLst>
                      <a:gs pos="2917">
                        <a:schemeClr val="tx1"/>
                      </a:gs>
                      <a:gs pos="30000">
                        <a:schemeClr val="tx1"/>
                      </a:gs>
                    </a:gsLst>
                    <a:lin ang="5400000" scaled="0"/>
                  </a:gradFill>
                </a:rPr>
                <a:t>Plan</a:t>
              </a:r>
            </a:p>
          </p:txBody>
        </p:sp>
        <p:pic>
          <p:nvPicPr>
            <p:cNvPr id="15" name="Graphic 14" descr="Checklist">
              <a:extLst>
                <a:ext uri="{FF2B5EF4-FFF2-40B4-BE49-F238E27FC236}">
                  <a16:creationId xmlns:a16="http://schemas.microsoft.com/office/drawing/2014/main" id="{E88032DF-46D4-47DA-823D-CE654A29443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909423" y="2626655"/>
              <a:ext cx="914400" cy="914400"/>
            </a:xfrm>
            <a:prstGeom prst="rect">
              <a:avLst/>
            </a:prstGeom>
          </p:spPr>
        </p:pic>
      </p:grpSp>
      <p:pic>
        <p:nvPicPr>
          <p:cNvPr id="17" name="Graphic 16" descr="Meeting">
            <a:extLst>
              <a:ext uri="{FF2B5EF4-FFF2-40B4-BE49-F238E27FC236}">
                <a16:creationId xmlns:a16="http://schemas.microsoft.com/office/drawing/2014/main" id="{EAC91065-90ED-4AA4-8B79-8C1B8CE991B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597027" y="2575295"/>
            <a:ext cx="914400" cy="914400"/>
          </a:xfrm>
          <a:prstGeom prst="rect">
            <a:avLst/>
          </a:prstGeom>
        </p:spPr>
      </p:pic>
      <p:sp>
        <p:nvSpPr>
          <p:cNvPr id="19" name="TextBox 18">
            <a:extLst>
              <a:ext uri="{FF2B5EF4-FFF2-40B4-BE49-F238E27FC236}">
                <a16:creationId xmlns:a16="http://schemas.microsoft.com/office/drawing/2014/main" id="{60DF5B22-6D4A-426A-B407-5EB8E762AE8D}"/>
              </a:ext>
            </a:extLst>
          </p:cNvPr>
          <p:cNvSpPr txBox="1"/>
          <p:nvPr/>
        </p:nvSpPr>
        <p:spPr>
          <a:xfrm>
            <a:off x="269704" y="5881818"/>
            <a:ext cx="3612995" cy="707886"/>
          </a:xfrm>
          <a:prstGeom prst="rect">
            <a:avLst/>
          </a:prstGeom>
          <a:noFill/>
        </p:spPr>
        <p:txBody>
          <a:bodyPr wrap="square" rtlCol="0">
            <a:spAutoFit/>
          </a:bodyPr>
          <a:lstStyle/>
          <a:p>
            <a:r>
              <a:rPr lang="en-GB" sz="2000" dirty="0">
                <a:latin typeface="OrangeBlossoms" panose="02000603000000000000" pitchFamily="2" charset="0"/>
                <a:ea typeface="OrangeBlossoms" panose="02000603000000000000" pitchFamily="2" charset="0"/>
              </a:rPr>
              <a:t>Sarah </a:t>
            </a:r>
          </a:p>
          <a:p>
            <a:r>
              <a:rPr lang="en-GB" sz="2000" dirty="0">
                <a:latin typeface="OrangeBlossoms" panose="02000603000000000000" pitchFamily="2" charset="0"/>
                <a:ea typeface="OrangeBlossoms" panose="02000603000000000000" pitchFamily="2" charset="0"/>
              </a:rPr>
              <a:t>  Lean</a:t>
            </a:r>
          </a:p>
        </p:txBody>
      </p:sp>
      <p:sp>
        <p:nvSpPr>
          <p:cNvPr id="20" name="TextBox 19">
            <a:extLst>
              <a:ext uri="{FF2B5EF4-FFF2-40B4-BE49-F238E27FC236}">
                <a16:creationId xmlns:a16="http://schemas.microsoft.com/office/drawing/2014/main" id="{EA4420FA-49BF-4588-BC3C-DED60B8D1EF1}"/>
              </a:ext>
            </a:extLst>
          </p:cNvPr>
          <p:cNvSpPr txBox="1"/>
          <p:nvPr/>
        </p:nvSpPr>
        <p:spPr>
          <a:xfrm>
            <a:off x="10493298" y="6189594"/>
            <a:ext cx="2575931" cy="400110"/>
          </a:xfrm>
          <a:prstGeom prst="rect">
            <a:avLst/>
          </a:prstGeom>
          <a:noFill/>
        </p:spPr>
        <p:txBody>
          <a:bodyPr wrap="square" rtlCol="0">
            <a:spAutoFit/>
          </a:bodyPr>
          <a:lstStyle/>
          <a:p>
            <a:r>
              <a:rPr lang="en-GB" sz="2000" dirty="0">
                <a:latin typeface="OrangeBlossoms" panose="02000603000000000000" pitchFamily="2" charset="0"/>
                <a:ea typeface="OrangeBlossoms" panose="02000603000000000000" pitchFamily="2" charset="0"/>
              </a:rPr>
              <a:t>@</a:t>
            </a:r>
            <a:r>
              <a:rPr lang="en-GB" sz="2000" dirty="0" err="1">
                <a:latin typeface="OrangeBlossoms" panose="02000603000000000000" pitchFamily="2" charset="0"/>
                <a:ea typeface="OrangeBlossoms" panose="02000603000000000000" pitchFamily="2" charset="0"/>
              </a:rPr>
              <a:t>Techielass</a:t>
            </a:r>
            <a:endParaRPr lang="en-GB" sz="2000" dirty="0">
              <a:latin typeface="OrangeBlossoms" panose="02000603000000000000" pitchFamily="2" charset="0"/>
              <a:ea typeface="OrangeBlossoms" panose="02000603000000000000" pitchFamily="2" charset="0"/>
            </a:endParaRPr>
          </a:p>
        </p:txBody>
      </p:sp>
    </p:spTree>
    <p:extLst>
      <p:ext uri="{BB962C8B-B14F-4D97-AF65-F5344CB8AC3E}">
        <p14:creationId xmlns:p14="http://schemas.microsoft.com/office/powerpoint/2010/main" val="8591376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down)">
                                      <p:cBhvr>
                                        <p:cTn id="10" dur="500"/>
                                        <p:tgtEl>
                                          <p:spTgt spid="8"/>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wipe(down)">
                                      <p:cBhvr>
                                        <p:cTn id="13" dur="500"/>
                                        <p:tgtEl>
                                          <p:spTgt spid="10"/>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wipe(down)">
                                      <p:cBhvr>
                                        <p:cTn id="16" dur="500"/>
                                        <p:tgtEl>
                                          <p:spTgt spid="12"/>
                                        </p:tgtEl>
                                      </p:cBhvr>
                                    </p:animEffect>
                                  </p:childTnLst>
                                </p:cTn>
                              </p:par>
                              <p:par>
                                <p:cTn id="17" presetID="22" presetClass="entr" presetSubtype="4" fill="hold" nodeType="with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wipe(down)">
                                      <p:cBhvr>
                                        <p:cTn id="19"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p:bldP spid="12"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FE1101A-7B00-477D-A115-EE9F64A11933}"/>
              </a:ext>
            </a:extLst>
          </p:cNvPr>
          <p:cNvSpPr>
            <a:spLocks noGrp="1"/>
          </p:cNvSpPr>
          <p:nvPr>
            <p:ph type="title"/>
          </p:nvPr>
        </p:nvSpPr>
        <p:spPr>
          <a:xfrm>
            <a:off x="457200" y="448139"/>
            <a:ext cx="8420099" cy="609398"/>
          </a:xfrm>
        </p:spPr>
        <p:txBody>
          <a:bodyPr/>
          <a:lstStyle/>
          <a:p>
            <a:r>
              <a:rPr lang="en-GB" b="0" dirty="0">
                <a:solidFill>
                  <a:schemeClr val="bg1"/>
                </a:solidFill>
                <a:latin typeface="Segoe UI" panose="020B0502040204020203" pitchFamily="34" charset="0"/>
                <a:cs typeface="Segoe UI" panose="020B0502040204020203" pitchFamily="34" charset="0"/>
              </a:rPr>
              <a:t>Which option?</a:t>
            </a:r>
          </a:p>
        </p:txBody>
      </p:sp>
      <p:sp>
        <p:nvSpPr>
          <p:cNvPr id="7" name="TextBox 6">
            <a:extLst>
              <a:ext uri="{FF2B5EF4-FFF2-40B4-BE49-F238E27FC236}">
                <a16:creationId xmlns:a16="http://schemas.microsoft.com/office/drawing/2014/main" id="{F7E3E758-689B-455F-839E-F7E98979460F}"/>
              </a:ext>
            </a:extLst>
          </p:cNvPr>
          <p:cNvSpPr txBox="1"/>
          <p:nvPr/>
        </p:nvSpPr>
        <p:spPr>
          <a:xfrm>
            <a:off x="269704" y="5881818"/>
            <a:ext cx="3612995" cy="707886"/>
          </a:xfrm>
          <a:prstGeom prst="rect">
            <a:avLst/>
          </a:prstGeom>
          <a:noFill/>
        </p:spPr>
        <p:txBody>
          <a:bodyPr wrap="square" rtlCol="0">
            <a:spAutoFit/>
          </a:bodyPr>
          <a:lstStyle/>
          <a:p>
            <a:r>
              <a:rPr lang="en-GB" sz="2000" dirty="0">
                <a:solidFill>
                  <a:schemeClr val="bg1"/>
                </a:solidFill>
                <a:latin typeface="OrangeBlossoms" panose="02000603000000000000" pitchFamily="2" charset="0"/>
                <a:ea typeface="OrangeBlossoms" panose="02000603000000000000" pitchFamily="2" charset="0"/>
              </a:rPr>
              <a:t>Sarah </a:t>
            </a:r>
          </a:p>
          <a:p>
            <a:r>
              <a:rPr lang="en-GB" sz="2000" dirty="0">
                <a:solidFill>
                  <a:schemeClr val="bg1"/>
                </a:solidFill>
                <a:latin typeface="OrangeBlossoms" panose="02000603000000000000" pitchFamily="2" charset="0"/>
                <a:ea typeface="OrangeBlossoms" panose="02000603000000000000" pitchFamily="2" charset="0"/>
              </a:rPr>
              <a:t>  Lean</a:t>
            </a:r>
          </a:p>
        </p:txBody>
      </p:sp>
      <p:sp>
        <p:nvSpPr>
          <p:cNvPr id="8" name="TextBox 7">
            <a:extLst>
              <a:ext uri="{FF2B5EF4-FFF2-40B4-BE49-F238E27FC236}">
                <a16:creationId xmlns:a16="http://schemas.microsoft.com/office/drawing/2014/main" id="{F5A81C06-0C2A-4170-B8C1-78E625679EE4}"/>
              </a:ext>
            </a:extLst>
          </p:cNvPr>
          <p:cNvSpPr txBox="1"/>
          <p:nvPr/>
        </p:nvSpPr>
        <p:spPr>
          <a:xfrm>
            <a:off x="10493298" y="6189594"/>
            <a:ext cx="2575931" cy="400110"/>
          </a:xfrm>
          <a:prstGeom prst="rect">
            <a:avLst/>
          </a:prstGeom>
          <a:noFill/>
        </p:spPr>
        <p:txBody>
          <a:bodyPr wrap="square" rtlCol="0">
            <a:spAutoFit/>
          </a:bodyPr>
          <a:lstStyle/>
          <a:p>
            <a:r>
              <a:rPr lang="en-GB" sz="2000" dirty="0">
                <a:solidFill>
                  <a:schemeClr val="bg1"/>
                </a:solidFill>
                <a:latin typeface="OrangeBlossoms" panose="02000603000000000000" pitchFamily="2" charset="0"/>
                <a:ea typeface="OrangeBlossoms" panose="02000603000000000000" pitchFamily="2" charset="0"/>
              </a:rPr>
              <a:t>@</a:t>
            </a:r>
            <a:r>
              <a:rPr lang="en-GB" sz="2000" dirty="0" err="1">
                <a:solidFill>
                  <a:schemeClr val="bg1"/>
                </a:solidFill>
                <a:latin typeface="OrangeBlossoms" panose="02000603000000000000" pitchFamily="2" charset="0"/>
                <a:ea typeface="OrangeBlossoms" panose="02000603000000000000" pitchFamily="2" charset="0"/>
              </a:rPr>
              <a:t>Techielass</a:t>
            </a:r>
            <a:endParaRPr lang="en-GB" sz="2000" dirty="0">
              <a:solidFill>
                <a:schemeClr val="bg1"/>
              </a:solidFill>
              <a:latin typeface="OrangeBlossoms" panose="02000603000000000000" pitchFamily="2" charset="0"/>
              <a:ea typeface="OrangeBlossoms" panose="02000603000000000000" pitchFamily="2" charset="0"/>
            </a:endParaRPr>
          </a:p>
        </p:txBody>
      </p:sp>
      <p:sp>
        <p:nvSpPr>
          <p:cNvPr id="2" name="TextBox 1">
            <a:extLst>
              <a:ext uri="{FF2B5EF4-FFF2-40B4-BE49-F238E27FC236}">
                <a16:creationId xmlns:a16="http://schemas.microsoft.com/office/drawing/2014/main" id="{EF604E2A-447E-42DC-9C29-DB86261FDAE9}"/>
              </a:ext>
            </a:extLst>
          </p:cNvPr>
          <p:cNvSpPr txBox="1"/>
          <p:nvPr/>
        </p:nvSpPr>
        <p:spPr>
          <a:xfrm>
            <a:off x="1398494" y="1284941"/>
            <a:ext cx="9908988" cy="5607689"/>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GB" sz="2800" dirty="0">
                <a:solidFill>
                  <a:schemeClr val="bg1"/>
                </a:solidFill>
                <a:latin typeface="Segoe UI" panose="020B0502040204020203" pitchFamily="34" charset="0"/>
                <a:cs typeface="Segoe UI" panose="020B0502040204020203" pitchFamily="34" charset="0"/>
              </a:rPr>
              <a:t>What are your time frames?</a:t>
            </a:r>
          </a:p>
          <a:p>
            <a:pPr marL="342900" indent="-342900">
              <a:lnSpc>
                <a:spcPct val="90000"/>
              </a:lnSpc>
              <a:spcAft>
                <a:spcPts val="600"/>
              </a:spcAft>
              <a:buFont typeface="Arial" panose="020B0604020202020204" pitchFamily="34" charset="0"/>
              <a:buChar char="•"/>
            </a:pPr>
            <a:endParaRPr lang="en-GB" sz="2800" dirty="0">
              <a:solidFill>
                <a:schemeClr val="bg1"/>
              </a:solidFill>
              <a:latin typeface="Segoe UI" panose="020B0502040204020203" pitchFamily="34" charset="0"/>
              <a:cs typeface="Segoe UI" panose="020B0502040204020203" pitchFamily="34" charset="0"/>
            </a:endParaRPr>
          </a:p>
          <a:p>
            <a:pPr marL="342900" indent="-342900">
              <a:lnSpc>
                <a:spcPct val="90000"/>
              </a:lnSpc>
              <a:spcAft>
                <a:spcPts val="600"/>
              </a:spcAft>
              <a:buFont typeface="Arial" panose="020B0604020202020204" pitchFamily="34" charset="0"/>
              <a:buChar char="•"/>
            </a:pPr>
            <a:r>
              <a:rPr lang="en-GB" sz="2800" dirty="0">
                <a:solidFill>
                  <a:schemeClr val="bg1"/>
                </a:solidFill>
                <a:latin typeface="Segoe UI" panose="020B0502040204020203" pitchFamily="34" charset="0"/>
                <a:cs typeface="Segoe UI" panose="020B0502040204020203" pitchFamily="34" charset="0"/>
              </a:rPr>
              <a:t>What is the lifecycle of the workload?</a:t>
            </a:r>
          </a:p>
          <a:p>
            <a:pPr marL="342900" indent="-342900">
              <a:lnSpc>
                <a:spcPct val="90000"/>
              </a:lnSpc>
              <a:spcAft>
                <a:spcPts val="600"/>
              </a:spcAft>
              <a:buFont typeface="Arial" panose="020B0604020202020204" pitchFamily="34" charset="0"/>
              <a:buChar char="•"/>
            </a:pPr>
            <a:endParaRPr lang="en-GB" sz="2800" dirty="0">
              <a:solidFill>
                <a:schemeClr val="bg1"/>
              </a:solidFill>
              <a:latin typeface="Segoe UI" panose="020B0502040204020203" pitchFamily="34" charset="0"/>
              <a:cs typeface="Segoe UI" panose="020B0502040204020203" pitchFamily="34" charset="0"/>
            </a:endParaRPr>
          </a:p>
          <a:p>
            <a:pPr marL="342900" indent="-342900">
              <a:lnSpc>
                <a:spcPct val="90000"/>
              </a:lnSpc>
              <a:spcAft>
                <a:spcPts val="600"/>
              </a:spcAft>
              <a:buFont typeface="Arial" panose="020B0604020202020204" pitchFamily="34" charset="0"/>
              <a:buChar char="•"/>
            </a:pPr>
            <a:r>
              <a:rPr lang="en-GB" sz="2800" dirty="0">
                <a:solidFill>
                  <a:schemeClr val="bg1"/>
                </a:solidFill>
                <a:latin typeface="Segoe UI" panose="020B0502040204020203" pitchFamily="34" charset="0"/>
                <a:cs typeface="Segoe UI" panose="020B0502040204020203" pitchFamily="34" charset="0"/>
              </a:rPr>
              <a:t>What eco system does your workload need to run properly?</a:t>
            </a:r>
          </a:p>
          <a:p>
            <a:pPr marL="342900" indent="-342900">
              <a:lnSpc>
                <a:spcPct val="90000"/>
              </a:lnSpc>
              <a:spcAft>
                <a:spcPts val="600"/>
              </a:spcAft>
              <a:buFont typeface="Arial" panose="020B0604020202020204" pitchFamily="34" charset="0"/>
              <a:buChar char="•"/>
            </a:pPr>
            <a:endParaRPr lang="en-GB" sz="2800" dirty="0">
              <a:solidFill>
                <a:schemeClr val="bg1"/>
              </a:solidFill>
              <a:latin typeface="Segoe UI" panose="020B0502040204020203" pitchFamily="34" charset="0"/>
              <a:cs typeface="Segoe UI" panose="020B0502040204020203" pitchFamily="34" charset="0"/>
            </a:endParaRPr>
          </a:p>
          <a:p>
            <a:pPr marL="342900" indent="-342900">
              <a:lnSpc>
                <a:spcPct val="90000"/>
              </a:lnSpc>
              <a:spcAft>
                <a:spcPts val="600"/>
              </a:spcAft>
              <a:buFont typeface="Arial" panose="020B0604020202020204" pitchFamily="34" charset="0"/>
              <a:buChar char="•"/>
            </a:pPr>
            <a:r>
              <a:rPr lang="en-GB" sz="2800" dirty="0">
                <a:solidFill>
                  <a:schemeClr val="bg1"/>
                </a:solidFill>
                <a:latin typeface="Segoe UI" panose="020B0502040204020203" pitchFamily="34" charset="0"/>
                <a:cs typeface="Segoe UI" panose="020B0502040204020203" pitchFamily="34" charset="0"/>
              </a:rPr>
              <a:t>What are your team’s skill levels?</a:t>
            </a:r>
          </a:p>
          <a:p>
            <a:pPr marL="342900" indent="-342900">
              <a:lnSpc>
                <a:spcPct val="90000"/>
              </a:lnSpc>
              <a:spcAft>
                <a:spcPts val="600"/>
              </a:spcAft>
              <a:buFont typeface="Arial" panose="020B0604020202020204" pitchFamily="34" charset="0"/>
              <a:buChar char="•"/>
            </a:pPr>
            <a:endParaRPr lang="en-GB" sz="2800" dirty="0">
              <a:solidFill>
                <a:schemeClr val="bg1"/>
              </a:solidFill>
              <a:latin typeface="Segoe UI" panose="020B0502040204020203" pitchFamily="34" charset="0"/>
              <a:cs typeface="Segoe UI" panose="020B0502040204020203" pitchFamily="34" charset="0"/>
            </a:endParaRPr>
          </a:p>
          <a:p>
            <a:pPr marL="342900" indent="-342900">
              <a:lnSpc>
                <a:spcPct val="90000"/>
              </a:lnSpc>
              <a:spcAft>
                <a:spcPts val="600"/>
              </a:spcAft>
              <a:buFont typeface="Arial" panose="020B0604020202020204" pitchFamily="34" charset="0"/>
              <a:buChar char="•"/>
            </a:pPr>
            <a:r>
              <a:rPr lang="en-GB" sz="2800" dirty="0">
                <a:solidFill>
                  <a:schemeClr val="bg1"/>
                </a:solidFill>
                <a:latin typeface="Segoe UI" panose="020B0502040204020203" pitchFamily="34" charset="0"/>
                <a:cs typeface="Segoe UI" panose="020B0502040204020203" pitchFamily="34" charset="0"/>
              </a:rPr>
              <a:t>What are your objectives?</a:t>
            </a:r>
          </a:p>
          <a:p>
            <a:pPr marL="342900" indent="-342900">
              <a:lnSpc>
                <a:spcPct val="90000"/>
              </a:lnSpc>
              <a:spcAft>
                <a:spcPts val="600"/>
              </a:spcAft>
              <a:buFont typeface="Arial" panose="020B0604020202020204" pitchFamily="34" charset="0"/>
              <a:buChar char="•"/>
            </a:pPr>
            <a:endParaRPr lang="en-GB" sz="2400" dirty="0">
              <a:solidFill>
                <a:schemeClr val="bg1"/>
              </a:solidFill>
              <a:latin typeface="Segoe UI" panose="020B0502040204020203" pitchFamily="34" charset="0"/>
              <a:cs typeface="Segoe UI" panose="020B0502040204020203" pitchFamily="34" charset="0"/>
            </a:endParaRPr>
          </a:p>
          <a:p>
            <a:pPr marL="342900" indent="-342900">
              <a:lnSpc>
                <a:spcPct val="90000"/>
              </a:lnSpc>
              <a:spcAft>
                <a:spcPts val="600"/>
              </a:spcAft>
              <a:buFont typeface="Arial" panose="020B0604020202020204" pitchFamily="34" charset="0"/>
              <a:buChar char="•"/>
            </a:pPr>
            <a:endParaRPr lang="en-GB" sz="2400" dirty="0">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5089335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circle(in)">
                                      <p:cBhvr>
                                        <p:cTn id="7" dur="20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circle(in)">
                                      <p:cBhvr>
                                        <p:cTn id="12" dur="2000"/>
                                        <p:tgtEl>
                                          <p:spTgt spid="2">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nodeType="click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animEffect transition="in" filter="circle(in)">
                                      <p:cBhvr>
                                        <p:cTn id="17" dur="2000"/>
                                        <p:tgtEl>
                                          <p:spTgt spid="2">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nodeType="clickEffect">
                                  <p:stCondLst>
                                    <p:cond delay="0"/>
                                  </p:stCondLst>
                                  <p:childTnLst>
                                    <p:set>
                                      <p:cBhvr>
                                        <p:cTn id="21" dur="1" fill="hold">
                                          <p:stCondLst>
                                            <p:cond delay="0"/>
                                          </p:stCondLst>
                                        </p:cTn>
                                        <p:tgtEl>
                                          <p:spTgt spid="2">
                                            <p:txEl>
                                              <p:pRg st="6" end="6"/>
                                            </p:txEl>
                                          </p:spTgt>
                                        </p:tgtEl>
                                        <p:attrNameLst>
                                          <p:attrName>style.visibility</p:attrName>
                                        </p:attrNameLst>
                                      </p:cBhvr>
                                      <p:to>
                                        <p:strVal val="visible"/>
                                      </p:to>
                                    </p:set>
                                    <p:animEffect transition="in" filter="circle(in)">
                                      <p:cBhvr>
                                        <p:cTn id="22" dur="2000"/>
                                        <p:tgtEl>
                                          <p:spTgt spid="2">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6" presetClass="entr" presetSubtype="16"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animEffect transition="in" filter="circle(in)">
                                      <p:cBhvr>
                                        <p:cTn id="27" dur="2000"/>
                                        <p:tgtEl>
                                          <p:spTgt spid="2">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FE1101A-7B00-477D-A115-EE9F64A11933}"/>
              </a:ext>
            </a:extLst>
          </p:cNvPr>
          <p:cNvSpPr>
            <a:spLocks noGrp="1"/>
          </p:cNvSpPr>
          <p:nvPr>
            <p:ph type="title"/>
          </p:nvPr>
        </p:nvSpPr>
        <p:spPr>
          <a:xfrm>
            <a:off x="457200" y="448139"/>
            <a:ext cx="8420099" cy="609398"/>
          </a:xfrm>
        </p:spPr>
        <p:txBody>
          <a:bodyPr/>
          <a:lstStyle/>
          <a:p>
            <a:r>
              <a:rPr lang="en-GB" b="0" dirty="0">
                <a:solidFill>
                  <a:schemeClr val="bg1"/>
                </a:solidFill>
                <a:latin typeface="Segoe UI" panose="020B0502040204020203" pitchFamily="34" charset="0"/>
                <a:cs typeface="Segoe UI" panose="020B0502040204020203" pitchFamily="34" charset="0"/>
              </a:rPr>
              <a:t>Optimise</a:t>
            </a:r>
          </a:p>
        </p:txBody>
      </p:sp>
      <p:sp>
        <p:nvSpPr>
          <p:cNvPr id="6" name="TextBox 5">
            <a:extLst>
              <a:ext uri="{FF2B5EF4-FFF2-40B4-BE49-F238E27FC236}">
                <a16:creationId xmlns:a16="http://schemas.microsoft.com/office/drawing/2014/main" id="{AEA729AC-66F1-4B5C-8752-032C209AC8AD}"/>
              </a:ext>
            </a:extLst>
          </p:cNvPr>
          <p:cNvSpPr txBox="1"/>
          <p:nvPr/>
        </p:nvSpPr>
        <p:spPr>
          <a:xfrm>
            <a:off x="1267012" y="1243106"/>
            <a:ext cx="10566400" cy="2819233"/>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GB" sz="3200" dirty="0">
                <a:solidFill>
                  <a:schemeClr val="bg1"/>
                </a:solidFill>
                <a:latin typeface="Segoe UI" panose="020B0502040204020203" pitchFamily="34" charset="0"/>
                <a:cs typeface="Segoe UI" panose="020B0502040204020203" pitchFamily="34" charset="0"/>
              </a:rPr>
              <a:t>Monitor your costs. </a:t>
            </a:r>
          </a:p>
          <a:p>
            <a:pPr marL="342900" indent="-342900">
              <a:lnSpc>
                <a:spcPct val="90000"/>
              </a:lnSpc>
              <a:spcAft>
                <a:spcPts val="600"/>
              </a:spcAft>
              <a:buFont typeface="Arial" panose="020B0604020202020204" pitchFamily="34" charset="0"/>
              <a:buChar char="•"/>
            </a:pPr>
            <a:endParaRPr lang="en-GB" sz="3200" dirty="0">
              <a:solidFill>
                <a:schemeClr val="bg1"/>
              </a:solidFill>
              <a:latin typeface="Segoe UI" panose="020B0502040204020203" pitchFamily="34" charset="0"/>
              <a:cs typeface="Segoe UI" panose="020B0502040204020203" pitchFamily="34" charset="0"/>
            </a:endParaRPr>
          </a:p>
          <a:p>
            <a:pPr marL="342900" indent="-342900">
              <a:lnSpc>
                <a:spcPct val="90000"/>
              </a:lnSpc>
              <a:spcAft>
                <a:spcPts val="600"/>
              </a:spcAft>
              <a:buFont typeface="Arial" panose="020B0604020202020204" pitchFamily="34" charset="0"/>
              <a:buChar char="•"/>
            </a:pPr>
            <a:r>
              <a:rPr lang="en-GB" sz="3200" dirty="0">
                <a:solidFill>
                  <a:schemeClr val="bg1"/>
                </a:solidFill>
                <a:latin typeface="Segoe UI" panose="020B0502040204020203" pitchFamily="34" charset="0"/>
                <a:cs typeface="Segoe UI" panose="020B0502040204020203" pitchFamily="34" charset="0"/>
              </a:rPr>
              <a:t>Regularly evaluate. </a:t>
            </a:r>
          </a:p>
          <a:p>
            <a:pPr marL="342900" indent="-342900">
              <a:lnSpc>
                <a:spcPct val="90000"/>
              </a:lnSpc>
              <a:spcAft>
                <a:spcPts val="600"/>
              </a:spcAft>
              <a:buFont typeface="Arial" panose="020B0604020202020204" pitchFamily="34" charset="0"/>
              <a:buChar char="•"/>
            </a:pPr>
            <a:endParaRPr lang="en-GB" sz="3200" dirty="0">
              <a:solidFill>
                <a:schemeClr val="bg1"/>
              </a:solidFill>
              <a:latin typeface="Segoe UI" panose="020B0502040204020203" pitchFamily="34" charset="0"/>
              <a:cs typeface="Segoe UI" panose="020B0502040204020203" pitchFamily="34" charset="0"/>
            </a:endParaRPr>
          </a:p>
          <a:p>
            <a:pPr marL="342900" indent="-342900">
              <a:lnSpc>
                <a:spcPct val="90000"/>
              </a:lnSpc>
              <a:spcAft>
                <a:spcPts val="600"/>
              </a:spcAft>
              <a:buFont typeface="Arial" panose="020B0604020202020204" pitchFamily="34" charset="0"/>
              <a:buChar char="•"/>
            </a:pPr>
            <a:endParaRPr lang="en-GB" sz="3200" dirty="0">
              <a:solidFill>
                <a:schemeClr val="bg1"/>
              </a:solidFill>
              <a:latin typeface="Segoe UI" panose="020B0502040204020203" pitchFamily="34" charset="0"/>
              <a:cs typeface="Segoe UI" panose="020B0502040204020203" pitchFamily="34" charset="0"/>
            </a:endParaRPr>
          </a:p>
        </p:txBody>
      </p:sp>
      <p:sp>
        <p:nvSpPr>
          <p:cNvPr id="7" name="TextBox 6">
            <a:extLst>
              <a:ext uri="{FF2B5EF4-FFF2-40B4-BE49-F238E27FC236}">
                <a16:creationId xmlns:a16="http://schemas.microsoft.com/office/drawing/2014/main" id="{F7E3E758-689B-455F-839E-F7E98979460F}"/>
              </a:ext>
            </a:extLst>
          </p:cNvPr>
          <p:cNvSpPr txBox="1"/>
          <p:nvPr/>
        </p:nvSpPr>
        <p:spPr>
          <a:xfrm>
            <a:off x="269704" y="5881818"/>
            <a:ext cx="3612995" cy="707886"/>
          </a:xfrm>
          <a:prstGeom prst="rect">
            <a:avLst/>
          </a:prstGeom>
          <a:noFill/>
        </p:spPr>
        <p:txBody>
          <a:bodyPr wrap="square" rtlCol="0">
            <a:spAutoFit/>
          </a:bodyPr>
          <a:lstStyle/>
          <a:p>
            <a:r>
              <a:rPr lang="en-GB" sz="2000" dirty="0">
                <a:solidFill>
                  <a:schemeClr val="bg1"/>
                </a:solidFill>
                <a:latin typeface="OrangeBlossoms" panose="02000603000000000000" pitchFamily="2" charset="0"/>
                <a:ea typeface="OrangeBlossoms" panose="02000603000000000000" pitchFamily="2" charset="0"/>
              </a:rPr>
              <a:t>Sarah </a:t>
            </a:r>
          </a:p>
          <a:p>
            <a:r>
              <a:rPr lang="en-GB" sz="2000" dirty="0">
                <a:solidFill>
                  <a:schemeClr val="bg1"/>
                </a:solidFill>
                <a:latin typeface="OrangeBlossoms" panose="02000603000000000000" pitchFamily="2" charset="0"/>
                <a:ea typeface="OrangeBlossoms" panose="02000603000000000000" pitchFamily="2" charset="0"/>
              </a:rPr>
              <a:t>  Lean</a:t>
            </a:r>
          </a:p>
        </p:txBody>
      </p:sp>
      <p:sp>
        <p:nvSpPr>
          <p:cNvPr id="8" name="TextBox 7">
            <a:extLst>
              <a:ext uri="{FF2B5EF4-FFF2-40B4-BE49-F238E27FC236}">
                <a16:creationId xmlns:a16="http://schemas.microsoft.com/office/drawing/2014/main" id="{F5A81C06-0C2A-4170-B8C1-78E625679EE4}"/>
              </a:ext>
            </a:extLst>
          </p:cNvPr>
          <p:cNvSpPr txBox="1"/>
          <p:nvPr/>
        </p:nvSpPr>
        <p:spPr>
          <a:xfrm>
            <a:off x="10493298" y="6189594"/>
            <a:ext cx="2575931" cy="400110"/>
          </a:xfrm>
          <a:prstGeom prst="rect">
            <a:avLst/>
          </a:prstGeom>
          <a:noFill/>
        </p:spPr>
        <p:txBody>
          <a:bodyPr wrap="square" rtlCol="0">
            <a:spAutoFit/>
          </a:bodyPr>
          <a:lstStyle/>
          <a:p>
            <a:r>
              <a:rPr lang="en-GB" sz="2000" dirty="0">
                <a:solidFill>
                  <a:schemeClr val="bg1"/>
                </a:solidFill>
                <a:latin typeface="OrangeBlossoms" panose="02000603000000000000" pitchFamily="2" charset="0"/>
                <a:ea typeface="OrangeBlossoms" panose="02000603000000000000" pitchFamily="2" charset="0"/>
              </a:rPr>
              <a:t>@</a:t>
            </a:r>
            <a:r>
              <a:rPr lang="en-GB" sz="2000" dirty="0" err="1">
                <a:solidFill>
                  <a:schemeClr val="bg1"/>
                </a:solidFill>
                <a:latin typeface="OrangeBlossoms" panose="02000603000000000000" pitchFamily="2" charset="0"/>
                <a:ea typeface="OrangeBlossoms" panose="02000603000000000000" pitchFamily="2" charset="0"/>
              </a:rPr>
              <a:t>Techielass</a:t>
            </a:r>
            <a:endParaRPr lang="en-GB" sz="2000" dirty="0">
              <a:solidFill>
                <a:schemeClr val="bg1"/>
              </a:solidFill>
              <a:latin typeface="OrangeBlossoms" panose="02000603000000000000" pitchFamily="2" charset="0"/>
              <a:ea typeface="OrangeBlossoms" panose="02000603000000000000" pitchFamily="2" charset="0"/>
            </a:endParaRPr>
          </a:p>
        </p:txBody>
      </p:sp>
    </p:spTree>
    <p:extLst>
      <p:ext uri="{BB962C8B-B14F-4D97-AF65-F5344CB8AC3E}">
        <p14:creationId xmlns:p14="http://schemas.microsoft.com/office/powerpoint/2010/main" val="386278848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circle(in)">
                                      <p:cBhvr>
                                        <p:cTn id="7" dur="20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circle(in)">
                                      <p:cBhvr>
                                        <p:cTn id="12" dur="20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FE1101A-7B00-477D-A115-EE9F64A11933}"/>
              </a:ext>
            </a:extLst>
          </p:cNvPr>
          <p:cNvSpPr>
            <a:spLocks noGrp="1"/>
          </p:cNvSpPr>
          <p:nvPr>
            <p:ph type="title"/>
          </p:nvPr>
        </p:nvSpPr>
        <p:spPr>
          <a:xfrm>
            <a:off x="457200" y="448139"/>
            <a:ext cx="8420099" cy="609398"/>
          </a:xfrm>
        </p:spPr>
        <p:txBody>
          <a:bodyPr/>
          <a:lstStyle/>
          <a:p>
            <a:r>
              <a:rPr lang="en-GB" b="0" dirty="0">
                <a:solidFill>
                  <a:schemeClr val="bg1"/>
                </a:solidFill>
                <a:latin typeface="Segoe UI" panose="020B0502040204020203" pitchFamily="34" charset="0"/>
                <a:cs typeface="Segoe UI" panose="020B0502040204020203" pitchFamily="34" charset="0"/>
              </a:rPr>
              <a:t>Secure &amp; Manage</a:t>
            </a:r>
          </a:p>
        </p:txBody>
      </p:sp>
      <p:sp>
        <p:nvSpPr>
          <p:cNvPr id="7" name="TextBox 6">
            <a:extLst>
              <a:ext uri="{FF2B5EF4-FFF2-40B4-BE49-F238E27FC236}">
                <a16:creationId xmlns:a16="http://schemas.microsoft.com/office/drawing/2014/main" id="{F7E3E758-689B-455F-839E-F7E98979460F}"/>
              </a:ext>
            </a:extLst>
          </p:cNvPr>
          <p:cNvSpPr txBox="1"/>
          <p:nvPr/>
        </p:nvSpPr>
        <p:spPr>
          <a:xfrm>
            <a:off x="269704" y="5881818"/>
            <a:ext cx="3612995" cy="707886"/>
          </a:xfrm>
          <a:prstGeom prst="rect">
            <a:avLst/>
          </a:prstGeom>
          <a:noFill/>
        </p:spPr>
        <p:txBody>
          <a:bodyPr wrap="square" rtlCol="0">
            <a:spAutoFit/>
          </a:bodyPr>
          <a:lstStyle/>
          <a:p>
            <a:r>
              <a:rPr lang="en-GB" sz="2000" dirty="0">
                <a:solidFill>
                  <a:schemeClr val="bg1"/>
                </a:solidFill>
                <a:latin typeface="OrangeBlossoms" panose="02000603000000000000" pitchFamily="2" charset="0"/>
                <a:ea typeface="OrangeBlossoms" panose="02000603000000000000" pitchFamily="2" charset="0"/>
              </a:rPr>
              <a:t>Sarah </a:t>
            </a:r>
          </a:p>
          <a:p>
            <a:r>
              <a:rPr lang="en-GB" sz="2000" dirty="0">
                <a:solidFill>
                  <a:schemeClr val="bg1"/>
                </a:solidFill>
                <a:latin typeface="OrangeBlossoms" panose="02000603000000000000" pitchFamily="2" charset="0"/>
                <a:ea typeface="OrangeBlossoms" panose="02000603000000000000" pitchFamily="2" charset="0"/>
              </a:rPr>
              <a:t>  Lean</a:t>
            </a:r>
          </a:p>
        </p:txBody>
      </p:sp>
      <p:sp>
        <p:nvSpPr>
          <p:cNvPr id="8" name="TextBox 7">
            <a:extLst>
              <a:ext uri="{FF2B5EF4-FFF2-40B4-BE49-F238E27FC236}">
                <a16:creationId xmlns:a16="http://schemas.microsoft.com/office/drawing/2014/main" id="{F5A81C06-0C2A-4170-B8C1-78E625679EE4}"/>
              </a:ext>
            </a:extLst>
          </p:cNvPr>
          <p:cNvSpPr txBox="1"/>
          <p:nvPr/>
        </p:nvSpPr>
        <p:spPr>
          <a:xfrm>
            <a:off x="10493298" y="6189594"/>
            <a:ext cx="2575931" cy="400110"/>
          </a:xfrm>
          <a:prstGeom prst="rect">
            <a:avLst/>
          </a:prstGeom>
          <a:noFill/>
        </p:spPr>
        <p:txBody>
          <a:bodyPr wrap="square" rtlCol="0">
            <a:spAutoFit/>
          </a:bodyPr>
          <a:lstStyle/>
          <a:p>
            <a:r>
              <a:rPr lang="en-GB" sz="2000" dirty="0">
                <a:solidFill>
                  <a:schemeClr val="bg1"/>
                </a:solidFill>
                <a:latin typeface="OrangeBlossoms" panose="02000603000000000000" pitchFamily="2" charset="0"/>
                <a:ea typeface="OrangeBlossoms" panose="02000603000000000000" pitchFamily="2" charset="0"/>
              </a:rPr>
              <a:t>@</a:t>
            </a:r>
            <a:r>
              <a:rPr lang="en-GB" sz="2000" dirty="0" err="1">
                <a:solidFill>
                  <a:schemeClr val="bg1"/>
                </a:solidFill>
                <a:latin typeface="OrangeBlossoms" panose="02000603000000000000" pitchFamily="2" charset="0"/>
                <a:ea typeface="OrangeBlossoms" panose="02000603000000000000" pitchFamily="2" charset="0"/>
              </a:rPr>
              <a:t>Techielass</a:t>
            </a:r>
            <a:endParaRPr lang="en-GB" sz="2000" dirty="0">
              <a:solidFill>
                <a:schemeClr val="bg1"/>
              </a:solidFill>
              <a:latin typeface="OrangeBlossoms" panose="02000603000000000000" pitchFamily="2" charset="0"/>
              <a:ea typeface="OrangeBlossoms" panose="02000603000000000000" pitchFamily="2" charset="0"/>
            </a:endParaRPr>
          </a:p>
        </p:txBody>
      </p:sp>
      <p:grpSp>
        <p:nvGrpSpPr>
          <p:cNvPr id="28" name="Group 27">
            <a:extLst>
              <a:ext uri="{FF2B5EF4-FFF2-40B4-BE49-F238E27FC236}">
                <a16:creationId xmlns:a16="http://schemas.microsoft.com/office/drawing/2014/main" id="{F136FA4C-6C92-49D2-8F00-D2A8CC98D351}"/>
              </a:ext>
            </a:extLst>
          </p:cNvPr>
          <p:cNvGrpSpPr/>
          <p:nvPr/>
        </p:nvGrpSpPr>
        <p:grpSpPr>
          <a:xfrm>
            <a:off x="532833" y="2020645"/>
            <a:ext cx="2805121" cy="2616189"/>
            <a:chOff x="532833" y="2020645"/>
            <a:chExt cx="2805121" cy="2616189"/>
          </a:xfrm>
        </p:grpSpPr>
        <p:grpSp>
          <p:nvGrpSpPr>
            <p:cNvPr id="2" name="Group 1">
              <a:extLst>
                <a:ext uri="{FF2B5EF4-FFF2-40B4-BE49-F238E27FC236}">
                  <a16:creationId xmlns:a16="http://schemas.microsoft.com/office/drawing/2014/main" id="{FBBE22EB-0886-4F62-BEA6-E457B324B7BD}"/>
                </a:ext>
              </a:extLst>
            </p:cNvPr>
            <p:cNvGrpSpPr/>
            <p:nvPr/>
          </p:nvGrpSpPr>
          <p:grpSpPr>
            <a:xfrm>
              <a:off x="532833" y="2020645"/>
              <a:ext cx="1886552" cy="1848051"/>
              <a:chOff x="457200" y="2008614"/>
              <a:chExt cx="1886552" cy="1848051"/>
            </a:xfrm>
          </p:grpSpPr>
          <p:sp>
            <p:nvSpPr>
              <p:cNvPr id="16" name="Flowchart: Connector 15">
                <a:extLst>
                  <a:ext uri="{FF2B5EF4-FFF2-40B4-BE49-F238E27FC236}">
                    <a16:creationId xmlns:a16="http://schemas.microsoft.com/office/drawing/2014/main" id="{4E09B53C-9AE8-4468-8177-071287700FB8}"/>
                  </a:ext>
                </a:extLst>
              </p:cNvPr>
              <p:cNvSpPr/>
              <p:nvPr/>
            </p:nvSpPr>
            <p:spPr bwMode="auto">
              <a:xfrm>
                <a:off x="457200" y="2008614"/>
                <a:ext cx="1886552" cy="1848051"/>
              </a:xfrm>
              <a:prstGeom prst="flowChartConnector">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solidFill>
                    <a:srgbClr val="00BCF2"/>
                  </a:solidFill>
                  <a:ea typeface="Segoe UI" pitchFamily="34" charset="0"/>
                  <a:cs typeface="Segoe UI" pitchFamily="34" charset="0"/>
                </a:endParaRPr>
              </a:p>
            </p:txBody>
          </p:sp>
          <p:sp>
            <p:nvSpPr>
              <p:cNvPr id="13" name="building_5" title="Icon of a building with columns in a row and a triangular top">
                <a:extLst>
                  <a:ext uri="{FF2B5EF4-FFF2-40B4-BE49-F238E27FC236}">
                    <a16:creationId xmlns:a16="http://schemas.microsoft.com/office/drawing/2014/main" id="{F51C1438-0F54-4287-A243-22E346B0D3F8}"/>
                  </a:ext>
                </a:extLst>
              </p:cNvPr>
              <p:cNvSpPr>
                <a:spLocks noChangeAspect="1" noEditPoints="1"/>
              </p:cNvSpPr>
              <p:nvPr/>
            </p:nvSpPr>
            <p:spPr bwMode="auto">
              <a:xfrm>
                <a:off x="1036453" y="2582030"/>
                <a:ext cx="668782" cy="572850"/>
              </a:xfrm>
              <a:custGeom>
                <a:avLst/>
                <a:gdLst>
                  <a:gd name="T0" fmla="*/ 178 w 244"/>
                  <a:gd name="T1" fmla="*/ 28 h 209"/>
                  <a:gd name="T2" fmla="*/ 244 w 244"/>
                  <a:gd name="T3" fmla="*/ 62 h 209"/>
                  <a:gd name="T4" fmla="*/ 0 w 244"/>
                  <a:gd name="T5" fmla="*/ 62 h 209"/>
                  <a:gd name="T6" fmla="*/ 122 w 244"/>
                  <a:gd name="T7" fmla="*/ 0 h 209"/>
                  <a:gd name="T8" fmla="*/ 178 w 244"/>
                  <a:gd name="T9" fmla="*/ 28 h 209"/>
                  <a:gd name="T10" fmla="*/ 20 w 244"/>
                  <a:gd name="T11" fmla="*/ 190 h 209"/>
                  <a:gd name="T12" fmla="*/ 13 w 244"/>
                  <a:gd name="T13" fmla="*/ 209 h 209"/>
                  <a:gd name="T14" fmla="*/ 232 w 244"/>
                  <a:gd name="T15" fmla="*/ 209 h 209"/>
                  <a:gd name="T16" fmla="*/ 217 w 244"/>
                  <a:gd name="T17" fmla="*/ 171 h 209"/>
                  <a:gd name="T18" fmla="*/ 27 w 244"/>
                  <a:gd name="T19" fmla="*/ 171 h 209"/>
                  <a:gd name="T20" fmla="*/ 20 w 244"/>
                  <a:gd name="T21" fmla="*/ 190 h 209"/>
                  <a:gd name="T22" fmla="*/ 27 w 244"/>
                  <a:gd name="T23" fmla="*/ 171 h 209"/>
                  <a:gd name="T24" fmla="*/ 27 w 244"/>
                  <a:gd name="T25" fmla="*/ 62 h 209"/>
                  <a:gd name="T26" fmla="*/ 217 w 244"/>
                  <a:gd name="T27" fmla="*/ 171 h 209"/>
                  <a:gd name="T28" fmla="*/ 217 w 244"/>
                  <a:gd name="T29" fmla="*/ 62 h 209"/>
                  <a:gd name="T30" fmla="*/ 185 w 244"/>
                  <a:gd name="T31" fmla="*/ 171 h 209"/>
                  <a:gd name="T32" fmla="*/ 185 w 244"/>
                  <a:gd name="T33" fmla="*/ 62 h 209"/>
                  <a:gd name="T34" fmla="*/ 154 w 244"/>
                  <a:gd name="T35" fmla="*/ 171 h 209"/>
                  <a:gd name="T36" fmla="*/ 154 w 244"/>
                  <a:gd name="T37" fmla="*/ 62 h 209"/>
                  <a:gd name="T38" fmla="*/ 122 w 244"/>
                  <a:gd name="T39" fmla="*/ 171 h 209"/>
                  <a:gd name="T40" fmla="*/ 122 w 244"/>
                  <a:gd name="T41" fmla="*/ 62 h 209"/>
                  <a:gd name="T42" fmla="*/ 90 w 244"/>
                  <a:gd name="T43" fmla="*/ 171 h 209"/>
                  <a:gd name="T44" fmla="*/ 90 w 244"/>
                  <a:gd name="T45" fmla="*/ 62 h 209"/>
                  <a:gd name="T46" fmla="*/ 59 w 244"/>
                  <a:gd name="T47" fmla="*/ 171 h 209"/>
                  <a:gd name="T48" fmla="*/ 59 w 244"/>
                  <a:gd name="T49" fmla="*/ 62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44" h="209">
                    <a:moveTo>
                      <a:pt x="178" y="28"/>
                    </a:moveTo>
                    <a:lnTo>
                      <a:pt x="244" y="62"/>
                    </a:lnTo>
                    <a:lnTo>
                      <a:pt x="0" y="62"/>
                    </a:lnTo>
                    <a:lnTo>
                      <a:pt x="122" y="0"/>
                    </a:lnTo>
                    <a:lnTo>
                      <a:pt x="178" y="28"/>
                    </a:lnTo>
                    <a:moveTo>
                      <a:pt x="20" y="190"/>
                    </a:moveTo>
                    <a:lnTo>
                      <a:pt x="13" y="209"/>
                    </a:lnTo>
                    <a:lnTo>
                      <a:pt x="232" y="209"/>
                    </a:lnTo>
                    <a:lnTo>
                      <a:pt x="217" y="171"/>
                    </a:lnTo>
                    <a:lnTo>
                      <a:pt x="27" y="171"/>
                    </a:lnTo>
                    <a:lnTo>
                      <a:pt x="20" y="190"/>
                    </a:lnTo>
                    <a:moveTo>
                      <a:pt x="27" y="171"/>
                    </a:moveTo>
                    <a:lnTo>
                      <a:pt x="27" y="62"/>
                    </a:lnTo>
                    <a:moveTo>
                      <a:pt x="217" y="171"/>
                    </a:moveTo>
                    <a:lnTo>
                      <a:pt x="217" y="62"/>
                    </a:lnTo>
                    <a:moveTo>
                      <a:pt x="185" y="171"/>
                    </a:moveTo>
                    <a:lnTo>
                      <a:pt x="185" y="62"/>
                    </a:lnTo>
                    <a:moveTo>
                      <a:pt x="154" y="171"/>
                    </a:moveTo>
                    <a:lnTo>
                      <a:pt x="154" y="62"/>
                    </a:lnTo>
                    <a:moveTo>
                      <a:pt x="122" y="171"/>
                    </a:moveTo>
                    <a:lnTo>
                      <a:pt x="122" y="62"/>
                    </a:lnTo>
                    <a:moveTo>
                      <a:pt x="90" y="171"/>
                    </a:moveTo>
                    <a:lnTo>
                      <a:pt x="90" y="62"/>
                    </a:lnTo>
                    <a:moveTo>
                      <a:pt x="59" y="171"/>
                    </a:moveTo>
                    <a:lnTo>
                      <a:pt x="59" y="62"/>
                    </a:ln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grpSp>
        <p:sp>
          <p:nvSpPr>
            <p:cNvPr id="23" name="TextBox 22">
              <a:extLst>
                <a:ext uri="{FF2B5EF4-FFF2-40B4-BE49-F238E27FC236}">
                  <a16:creationId xmlns:a16="http://schemas.microsoft.com/office/drawing/2014/main" id="{1DC9C618-C944-4028-9A9E-F37C1E230CCD}"/>
                </a:ext>
              </a:extLst>
            </p:cNvPr>
            <p:cNvSpPr txBox="1"/>
            <p:nvPr/>
          </p:nvSpPr>
          <p:spPr>
            <a:xfrm>
              <a:off x="532833" y="4008970"/>
              <a:ext cx="2805121" cy="627864"/>
            </a:xfrm>
            <a:prstGeom prst="rect">
              <a:avLst/>
            </a:prstGeom>
            <a:noFill/>
          </p:spPr>
          <p:txBody>
            <a:bodyPr wrap="square" lIns="182880" tIns="146304" rIns="182880" bIns="146304" rtlCol="0">
              <a:spAutoFit/>
            </a:bodyPr>
            <a:lstStyle/>
            <a:p>
              <a:pPr>
                <a:lnSpc>
                  <a:spcPct val="90000"/>
                </a:lnSpc>
                <a:spcAft>
                  <a:spcPts val="600"/>
                </a:spcAft>
              </a:pPr>
              <a:r>
                <a:rPr lang="en-GB" sz="2400" dirty="0">
                  <a:solidFill>
                    <a:schemeClr val="bg1"/>
                  </a:solidFill>
                </a:rPr>
                <a:t>Governance</a:t>
              </a:r>
            </a:p>
          </p:txBody>
        </p:sp>
      </p:grpSp>
      <p:grpSp>
        <p:nvGrpSpPr>
          <p:cNvPr id="29" name="Group 28">
            <a:extLst>
              <a:ext uri="{FF2B5EF4-FFF2-40B4-BE49-F238E27FC236}">
                <a16:creationId xmlns:a16="http://schemas.microsoft.com/office/drawing/2014/main" id="{E9F540A2-7F76-4080-A509-545A077E019D}"/>
              </a:ext>
            </a:extLst>
          </p:cNvPr>
          <p:cNvGrpSpPr/>
          <p:nvPr/>
        </p:nvGrpSpPr>
        <p:grpSpPr>
          <a:xfrm>
            <a:off x="2836494" y="2043637"/>
            <a:ext cx="1886552" cy="2544980"/>
            <a:chOff x="2836494" y="2043637"/>
            <a:chExt cx="1886552" cy="2544980"/>
          </a:xfrm>
        </p:grpSpPr>
        <p:grpSp>
          <p:nvGrpSpPr>
            <p:cNvPr id="3" name="Group 2">
              <a:extLst>
                <a:ext uri="{FF2B5EF4-FFF2-40B4-BE49-F238E27FC236}">
                  <a16:creationId xmlns:a16="http://schemas.microsoft.com/office/drawing/2014/main" id="{1A0948EA-74AA-405E-9148-609F8055F930}"/>
                </a:ext>
              </a:extLst>
            </p:cNvPr>
            <p:cNvGrpSpPr/>
            <p:nvPr/>
          </p:nvGrpSpPr>
          <p:grpSpPr>
            <a:xfrm>
              <a:off x="2836494" y="2043637"/>
              <a:ext cx="1886552" cy="1848051"/>
              <a:chOff x="2506750" y="2008614"/>
              <a:chExt cx="1886552" cy="1848051"/>
            </a:xfrm>
          </p:grpSpPr>
          <p:sp>
            <p:nvSpPr>
              <p:cNvPr id="17" name="Flowchart: Connector 16">
                <a:extLst>
                  <a:ext uri="{FF2B5EF4-FFF2-40B4-BE49-F238E27FC236}">
                    <a16:creationId xmlns:a16="http://schemas.microsoft.com/office/drawing/2014/main" id="{574E19F4-E2FE-4542-8E39-4A4BE7E3932D}"/>
                  </a:ext>
                </a:extLst>
              </p:cNvPr>
              <p:cNvSpPr/>
              <p:nvPr/>
            </p:nvSpPr>
            <p:spPr bwMode="auto">
              <a:xfrm>
                <a:off x="2506750" y="2008614"/>
                <a:ext cx="1886552" cy="1848051"/>
              </a:xfrm>
              <a:prstGeom prst="flowChartConnector">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solidFill>
                    <a:srgbClr val="00BCF2"/>
                  </a:solidFill>
                  <a:ea typeface="Segoe UI" pitchFamily="34" charset="0"/>
                  <a:cs typeface="Segoe UI" pitchFamily="34" charset="0"/>
                </a:endParaRPr>
              </a:p>
            </p:txBody>
          </p:sp>
          <p:sp>
            <p:nvSpPr>
              <p:cNvPr id="15" name="Shield_EA18" title="Icon of a shield">
                <a:extLst>
                  <a:ext uri="{FF2B5EF4-FFF2-40B4-BE49-F238E27FC236}">
                    <a16:creationId xmlns:a16="http://schemas.microsoft.com/office/drawing/2014/main" id="{C3B0C323-B6BB-4E6B-A763-714643BD4E3E}"/>
                  </a:ext>
                </a:extLst>
              </p:cNvPr>
              <p:cNvSpPr>
                <a:spLocks noChangeAspect="1"/>
              </p:cNvSpPr>
              <p:nvPr/>
            </p:nvSpPr>
            <p:spPr bwMode="auto">
              <a:xfrm>
                <a:off x="3116415" y="2582030"/>
                <a:ext cx="601201" cy="640080"/>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noFill/>
              <a:ln w="190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sp>
          <p:nvSpPr>
            <p:cNvPr id="24" name="Rectangle 23">
              <a:extLst>
                <a:ext uri="{FF2B5EF4-FFF2-40B4-BE49-F238E27FC236}">
                  <a16:creationId xmlns:a16="http://schemas.microsoft.com/office/drawing/2014/main" id="{56313513-6E84-45DD-9C7B-B2A861B27162}"/>
                </a:ext>
              </a:extLst>
            </p:cNvPr>
            <p:cNvSpPr/>
            <p:nvPr/>
          </p:nvSpPr>
          <p:spPr>
            <a:xfrm>
              <a:off x="3156235" y="4163885"/>
              <a:ext cx="1261884" cy="424732"/>
            </a:xfrm>
            <a:prstGeom prst="rect">
              <a:avLst/>
            </a:prstGeom>
          </p:spPr>
          <p:txBody>
            <a:bodyPr wrap="none">
              <a:spAutoFit/>
            </a:bodyPr>
            <a:lstStyle/>
            <a:p>
              <a:pPr>
                <a:lnSpc>
                  <a:spcPct val="90000"/>
                </a:lnSpc>
                <a:spcAft>
                  <a:spcPts val="600"/>
                </a:spcAft>
              </a:pPr>
              <a:r>
                <a:rPr lang="en-GB" sz="2400" dirty="0">
                  <a:solidFill>
                    <a:schemeClr val="bg1"/>
                  </a:solidFill>
                </a:rPr>
                <a:t>Security</a:t>
              </a:r>
            </a:p>
          </p:txBody>
        </p:sp>
      </p:grpSp>
      <p:grpSp>
        <p:nvGrpSpPr>
          <p:cNvPr id="30" name="Group 29">
            <a:extLst>
              <a:ext uri="{FF2B5EF4-FFF2-40B4-BE49-F238E27FC236}">
                <a16:creationId xmlns:a16="http://schemas.microsoft.com/office/drawing/2014/main" id="{52D1950B-1DAD-4FC2-B3FE-EC7248D58EBD}"/>
              </a:ext>
            </a:extLst>
          </p:cNvPr>
          <p:cNvGrpSpPr/>
          <p:nvPr/>
        </p:nvGrpSpPr>
        <p:grpSpPr>
          <a:xfrm>
            <a:off x="5165957" y="2043637"/>
            <a:ext cx="1886552" cy="2555820"/>
            <a:chOff x="5165957" y="2043637"/>
            <a:chExt cx="1886552" cy="2555820"/>
          </a:xfrm>
        </p:grpSpPr>
        <p:grpSp>
          <p:nvGrpSpPr>
            <p:cNvPr id="5" name="Group 4">
              <a:extLst>
                <a:ext uri="{FF2B5EF4-FFF2-40B4-BE49-F238E27FC236}">
                  <a16:creationId xmlns:a16="http://schemas.microsoft.com/office/drawing/2014/main" id="{AA48B9C5-2F1B-4248-A58B-2486743A6874}"/>
                </a:ext>
              </a:extLst>
            </p:cNvPr>
            <p:cNvGrpSpPr/>
            <p:nvPr/>
          </p:nvGrpSpPr>
          <p:grpSpPr>
            <a:xfrm>
              <a:off x="5165957" y="2043637"/>
              <a:ext cx="1886552" cy="1848051"/>
              <a:chOff x="4862367" y="1978044"/>
              <a:chExt cx="1886552" cy="1848051"/>
            </a:xfrm>
          </p:grpSpPr>
          <p:sp>
            <p:nvSpPr>
              <p:cNvPr id="18" name="Flowchart: Connector 17">
                <a:extLst>
                  <a:ext uri="{FF2B5EF4-FFF2-40B4-BE49-F238E27FC236}">
                    <a16:creationId xmlns:a16="http://schemas.microsoft.com/office/drawing/2014/main" id="{C28F6F89-C197-48E4-9F70-11C419414254}"/>
                  </a:ext>
                </a:extLst>
              </p:cNvPr>
              <p:cNvSpPr/>
              <p:nvPr/>
            </p:nvSpPr>
            <p:spPr bwMode="auto">
              <a:xfrm>
                <a:off x="4862367" y="1978044"/>
                <a:ext cx="1886552" cy="1848051"/>
              </a:xfrm>
              <a:prstGeom prst="flowChartConnector">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solidFill>
                    <a:srgbClr val="00BCF2"/>
                  </a:solidFill>
                  <a:ea typeface="Segoe UI" pitchFamily="34" charset="0"/>
                  <a:cs typeface="Segoe UI" pitchFamily="34" charset="0"/>
                </a:endParaRPr>
              </a:p>
            </p:txBody>
          </p:sp>
          <p:pic>
            <p:nvPicPr>
              <p:cNvPr id="14" name="Picture 4" descr="https://azurecomcdn.azureedge.net/cvt-212c12981e7c3c1827f67b47af9ce87f8cb356f72d0fa7bc2b08b4f3e79d831c/images/page/features/resiliency/resilient-apps.png">
                <a:extLst>
                  <a:ext uri="{FF2B5EF4-FFF2-40B4-BE49-F238E27FC236}">
                    <a16:creationId xmlns:a16="http://schemas.microsoft.com/office/drawing/2014/main" id="{0E5C2F6E-2087-463D-B926-C070E34D4066}"/>
                  </a:ext>
                </a:extLst>
              </p:cNvPr>
              <p:cNvPicPr>
                <a:picLocks noChangeAspect="1" noChangeArrowheads="1"/>
              </p:cNvPicPr>
              <p:nvPr/>
            </p:nvPicPr>
            <p:blipFill>
              <a:blip r:embed="rId3">
                <a:biLevel thresh="75000"/>
                <a:extLst>
                  <a:ext uri="{28A0092B-C50C-407E-A947-70E740481C1C}">
                    <a14:useLocalDpi xmlns:a14="http://schemas.microsoft.com/office/drawing/2010/main" val="0"/>
                  </a:ext>
                </a:extLst>
              </a:blip>
              <a:srcRect/>
              <a:stretch>
                <a:fillRect/>
              </a:stretch>
            </p:blipFill>
            <p:spPr bwMode="auto">
              <a:xfrm>
                <a:off x="5237101" y="2561315"/>
                <a:ext cx="1056316" cy="707732"/>
              </a:xfrm>
              <a:prstGeom prst="rect">
                <a:avLst/>
              </a:prstGeom>
              <a:noFill/>
              <a:extLst>
                <a:ext uri="{909E8E84-426E-40DD-AFC4-6F175D3DCCD1}">
                  <a14:hiddenFill xmlns:a14="http://schemas.microsoft.com/office/drawing/2010/main">
                    <a:solidFill>
                      <a:srgbClr val="FFFFFF"/>
                    </a:solidFill>
                  </a14:hiddenFill>
                </a:ext>
              </a:extLst>
            </p:spPr>
          </p:pic>
        </p:grpSp>
        <p:sp>
          <p:nvSpPr>
            <p:cNvPr id="25" name="Rectangle 24">
              <a:extLst>
                <a:ext uri="{FF2B5EF4-FFF2-40B4-BE49-F238E27FC236}">
                  <a16:creationId xmlns:a16="http://schemas.microsoft.com/office/drawing/2014/main" id="{7EEE057B-7C1F-4C3E-B829-E4FCF7425C49}"/>
                </a:ext>
              </a:extLst>
            </p:cNvPr>
            <p:cNvSpPr/>
            <p:nvPr/>
          </p:nvSpPr>
          <p:spPr>
            <a:xfrm>
              <a:off x="5413465" y="4174725"/>
              <a:ext cx="1503360" cy="424732"/>
            </a:xfrm>
            <a:prstGeom prst="rect">
              <a:avLst/>
            </a:prstGeom>
          </p:spPr>
          <p:txBody>
            <a:bodyPr wrap="none">
              <a:spAutoFit/>
            </a:bodyPr>
            <a:lstStyle/>
            <a:p>
              <a:pPr>
                <a:lnSpc>
                  <a:spcPct val="90000"/>
                </a:lnSpc>
                <a:spcAft>
                  <a:spcPts val="600"/>
                </a:spcAft>
              </a:pPr>
              <a:r>
                <a:rPr lang="en-GB" sz="2400" dirty="0">
                  <a:solidFill>
                    <a:schemeClr val="bg1"/>
                  </a:solidFill>
                </a:rPr>
                <a:t>Resiliency</a:t>
              </a:r>
            </a:p>
          </p:txBody>
        </p:sp>
      </p:grpSp>
      <p:grpSp>
        <p:nvGrpSpPr>
          <p:cNvPr id="31" name="Group 30">
            <a:extLst>
              <a:ext uri="{FF2B5EF4-FFF2-40B4-BE49-F238E27FC236}">
                <a16:creationId xmlns:a16="http://schemas.microsoft.com/office/drawing/2014/main" id="{724CD019-D4E8-4530-A1D3-B53E9D423965}"/>
              </a:ext>
            </a:extLst>
          </p:cNvPr>
          <p:cNvGrpSpPr/>
          <p:nvPr/>
        </p:nvGrpSpPr>
        <p:grpSpPr>
          <a:xfrm>
            <a:off x="7549359" y="2056748"/>
            <a:ext cx="1886552" cy="2531869"/>
            <a:chOff x="7549359" y="2056748"/>
            <a:chExt cx="1886552" cy="2531869"/>
          </a:xfrm>
        </p:grpSpPr>
        <p:grpSp>
          <p:nvGrpSpPr>
            <p:cNvPr id="21" name="Group 20">
              <a:extLst>
                <a:ext uri="{FF2B5EF4-FFF2-40B4-BE49-F238E27FC236}">
                  <a16:creationId xmlns:a16="http://schemas.microsoft.com/office/drawing/2014/main" id="{B88C1CE3-910D-4555-B7AF-5FAD981FF0E8}"/>
                </a:ext>
              </a:extLst>
            </p:cNvPr>
            <p:cNvGrpSpPr/>
            <p:nvPr/>
          </p:nvGrpSpPr>
          <p:grpSpPr>
            <a:xfrm>
              <a:off x="7549359" y="2056748"/>
              <a:ext cx="1886552" cy="1848051"/>
              <a:chOff x="7021587" y="1978044"/>
              <a:chExt cx="1886552" cy="1848051"/>
            </a:xfrm>
          </p:grpSpPr>
          <p:sp>
            <p:nvSpPr>
              <p:cNvPr id="19" name="Flowchart: Connector 18">
                <a:extLst>
                  <a:ext uri="{FF2B5EF4-FFF2-40B4-BE49-F238E27FC236}">
                    <a16:creationId xmlns:a16="http://schemas.microsoft.com/office/drawing/2014/main" id="{E8961E60-041F-4816-B363-6DFA2F214AA3}"/>
                  </a:ext>
                </a:extLst>
              </p:cNvPr>
              <p:cNvSpPr/>
              <p:nvPr/>
            </p:nvSpPr>
            <p:spPr bwMode="auto">
              <a:xfrm>
                <a:off x="7021587" y="1978044"/>
                <a:ext cx="1886552" cy="1848051"/>
              </a:xfrm>
              <a:prstGeom prst="flowChartConnector">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solidFill>
                    <a:srgbClr val="00BCF2"/>
                  </a:solidFill>
                  <a:ea typeface="Segoe UI" pitchFamily="34" charset="0"/>
                  <a:cs typeface="Segoe UI" pitchFamily="34" charset="0"/>
                </a:endParaRPr>
              </a:p>
            </p:txBody>
          </p:sp>
          <p:pic>
            <p:nvPicPr>
              <p:cNvPr id="9" name="Graphic 8">
                <a:extLst>
                  <a:ext uri="{FF2B5EF4-FFF2-40B4-BE49-F238E27FC236}">
                    <a16:creationId xmlns:a16="http://schemas.microsoft.com/office/drawing/2014/main" id="{E9C309DF-822A-4F8B-940D-877E0C468D6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501753" y="2472862"/>
                <a:ext cx="857250" cy="857250"/>
              </a:xfrm>
              <a:prstGeom prst="rect">
                <a:avLst/>
              </a:prstGeom>
            </p:spPr>
          </p:pic>
        </p:grpSp>
        <p:sp>
          <p:nvSpPr>
            <p:cNvPr id="26" name="Rectangle 25">
              <a:extLst>
                <a:ext uri="{FF2B5EF4-FFF2-40B4-BE49-F238E27FC236}">
                  <a16:creationId xmlns:a16="http://schemas.microsoft.com/office/drawing/2014/main" id="{8950CF8F-2D36-4E24-A902-A9604C7F7860}"/>
                </a:ext>
              </a:extLst>
            </p:cNvPr>
            <p:cNvSpPr/>
            <p:nvPr/>
          </p:nvSpPr>
          <p:spPr>
            <a:xfrm>
              <a:off x="7722813" y="4163885"/>
              <a:ext cx="1713098" cy="424732"/>
            </a:xfrm>
            <a:prstGeom prst="rect">
              <a:avLst/>
            </a:prstGeom>
          </p:spPr>
          <p:txBody>
            <a:bodyPr wrap="none">
              <a:spAutoFit/>
            </a:bodyPr>
            <a:lstStyle/>
            <a:p>
              <a:pPr>
                <a:lnSpc>
                  <a:spcPct val="90000"/>
                </a:lnSpc>
                <a:spcAft>
                  <a:spcPts val="600"/>
                </a:spcAft>
              </a:pPr>
              <a:r>
                <a:rPr lang="en-GB" sz="2400" dirty="0">
                  <a:solidFill>
                    <a:schemeClr val="bg1"/>
                  </a:solidFill>
                </a:rPr>
                <a:t>Monitoring</a:t>
              </a:r>
            </a:p>
          </p:txBody>
        </p:sp>
      </p:grpSp>
      <p:grpSp>
        <p:nvGrpSpPr>
          <p:cNvPr id="32" name="Group 31">
            <a:extLst>
              <a:ext uri="{FF2B5EF4-FFF2-40B4-BE49-F238E27FC236}">
                <a16:creationId xmlns:a16="http://schemas.microsoft.com/office/drawing/2014/main" id="{982761DA-BFC8-400F-AF08-F9F9B184A001}"/>
              </a:ext>
            </a:extLst>
          </p:cNvPr>
          <p:cNvGrpSpPr/>
          <p:nvPr/>
        </p:nvGrpSpPr>
        <p:grpSpPr>
          <a:xfrm>
            <a:off x="9753775" y="2013067"/>
            <a:ext cx="2027488" cy="2522201"/>
            <a:chOff x="9753775" y="2013067"/>
            <a:chExt cx="2027488" cy="2522201"/>
          </a:xfrm>
        </p:grpSpPr>
        <p:grpSp>
          <p:nvGrpSpPr>
            <p:cNvPr id="22" name="Group 21">
              <a:extLst>
                <a:ext uri="{FF2B5EF4-FFF2-40B4-BE49-F238E27FC236}">
                  <a16:creationId xmlns:a16="http://schemas.microsoft.com/office/drawing/2014/main" id="{44B4C5E6-7598-4590-A2C4-DB8483E8B349}"/>
                </a:ext>
              </a:extLst>
            </p:cNvPr>
            <p:cNvGrpSpPr/>
            <p:nvPr/>
          </p:nvGrpSpPr>
          <p:grpSpPr>
            <a:xfrm>
              <a:off x="9753775" y="2013067"/>
              <a:ext cx="1886552" cy="1848051"/>
              <a:chOff x="9331385" y="2008614"/>
              <a:chExt cx="1886552" cy="1848051"/>
            </a:xfrm>
          </p:grpSpPr>
          <p:sp>
            <p:nvSpPr>
              <p:cNvPr id="20" name="Flowchart: Connector 19">
                <a:extLst>
                  <a:ext uri="{FF2B5EF4-FFF2-40B4-BE49-F238E27FC236}">
                    <a16:creationId xmlns:a16="http://schemas.microsoft.com/office/drawing/2014/main" id="{9FC43869-FABC-4953-B588-C5C6750772AA}"/>
                  </a:ext>
                </a:extLst>
              </p:cNvPr>
              <p:cNvSpPr/>
              <p:nvPr/>
            </p:nvSpPr>
            <p:spPr bwMode="auto">
              <a:xfrm>
                <a:off x="9331385" y="2008614"/>
                <a:ext cx="1886552" cy="1848051"/>
              </a:xfrm>
              <a:prstGeom prst="flowChartConnector">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solidFill>
                    <a:srgbClr val="00BCF2"/>
                  </a:solidFill>
                  <a:ea typeface="Segoe UI" pitchFamily="34" charset="0"/>
                  <a:cs typeface="Segoe UI" pitchFamily="34" charset="0"/>
                </a:endParaRPr>
              </a:p>
            </p:txBody>
          </p:sp>
          <p:grpSp>
            <p:nvGrpSpPr>
              <p:cNvPr id="10" name="Group 9">
                <a:extLst>
                  <a:ext uri="{FF2B5EF4-FFF2-40B4-BE49-F238E27FC236}">
                    <a16:creationId xmlns:a16="http://schemas.microsoft.com/office/drawing/2014/main" id="{5E38176B-339D-4C09-96D7-16101D819A7C}"/>
                  </a:ext>
                </a:extLst>
              </p:cNvPr>
              <p:cNvGrpSpPr/>
              <p:nvPr/>
            </p:nvGrpSpPr>
            <p:grpSpPr>
              <a:xfrm>
                <a:off x="9817461" y="2444287"/>
                <a:ext cx="914400" cy="914400"/>
                <a:chOff x="5504716" y="3874058"/>
                <a:chExt cx="599922" cy="599922"/>
              </a:xfrm>
              <a:solidFill>
                <a:srgbClr val="00BCF2"/>
              </a:solidFill>
            </p:grpSpPr>
            <p:sp>
              <p:nvSpPr>
                <p:cNvPr id="11" name="Oval 10">
                  <a:extLst>
                    <a:ext uri="{FF2B5EF4-FFF2-40B4-BE49-F238E27FC236}">
                      <a16:creationId xmlns:a16="http://schemas.microsoft.com/office/drawing/2014/main" id="{2D9F2AFB-3D21-4389-BAA5-740E07D7000A}"/>
                    </a:ext>
                  </a:extLst>
                </p:cNvPr>
                <p:cNvSpPr/>
                <p:nvPr/>
              </p:nvSpPr>
              <p:spPr bwMode="auto">
                <a:xfrm>
                  <a:off x="5504716" y="3874058"/>
                  <a:ext cx="599922" cy="599922"/>
                </a:xfrm>
                <a:prstGeom prst="ellipse">
                  <a:avLst/>
                </a:prstGeom>
                <a:grpFill/>
                <a:ln w="9525" cap="flat" cmpd="sng" algn="ctr">
                  <a:solidFill>
                    <a:schemeClr val="bg1"/>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Freeform 96" title="Icon of a gear with a wrench">
                  <a:extLst>
                    <a:ext uri="{FF2B5EF4-FFF2-40B4-BE49-F238E27FC236}">
                      <a16:creationId xmlns:a16="http://schemas.microsoft.com/office/drawing/2014/main" id="{F7ED2807-239D-4669-8665-C2685EB94293}"/>
                    </a:ext>
                  </a:extLst>
                </p:cNvPr>
                <p:cNvSpPr>
                  <a:spLocks noChangeAspect="1" noEditPoints="1"/>
                </p:cNvSpPr>
                <p:nvPr/>
              </p:nvSpPr>
              <p:spPr bwMode="auto">
                <a:xfrm>
                  <a:off x="5606059" y="3991139"/>
                  <a:ext cx="397237" cy="365760"/>
                </a:xfrm>
                <a:custGeom>
                  <a:avLst/>
                  <a:gdLst>
                    <a:gd name="T0" fmla="*/ 224 w 356"/>
                    <a:gd name="T1" fmla="*/ 273 h 328"/>
                    <a:gd name="T2" fmla="*/ 181 w 356"/>
                    <a:gd name="T3" fmla="*/ 295 h 328"/>
                    <a:gd name="T4" fmla="*/ 181 w 356"/>
                    <a:gd name="T5" fmla="*/ 328 h 328"/>
                    <a:gd name="T6" fmla="*/ 121 w 356"/>
                    <a:gd name="T7" fmla="*/ 328 h 328"/>
                    <a:gd name="T8" fmla="*/ 121 w 356"/>
                    <a:gd name="T9" fmla="*/ 291 h 328"/>
                    <a:gd name="T10" fmla="*/ 57 w 356"/>
                    <a:gd name="T11" fmla="*/ 254 h 328"/>
                    <a:gd name="T12" fmla="*/ 28 w 356"/>
                    <a:gd name="T13" fmla="*/ 269 h 328"/>
                    <a:gd name="T14" fmla="*/ 0 w 356"/>
                    <a:gd name="T15" fmla="*/ 214 h 328"/>
                    <a:gd name="T16" fmla="*/ 28 w 356"/>
                    <a:gd name="T17" fmla="*/ 199 h 328"/>
                    <a:gd name="T18" fmla="*/ 21 w 356"/>
                    <a:gd name="T19" fmla="*/ 162 h 328"/>
                    <a:gd name="T20" fmla="*/ 28 w 356"/>
                    <a:gd name="T21" fmla="*/ 125 h 328"/>
                    <a:gd name="T22" fmla="*/ 0 w 356"/>
                    <a:gd name="T23" fmla="*/ 111 h 328"/>
                    <a:gd name="T24" fmla="*/ 28 w 356"/>
                    <a:gd name="T25" fmla="*/ 55 h 328"/>
                    <a:gd name="T26" fmla="*/ 57 w 356"/>
                    <a:gd name="T27" fmla="*/ 70 h 328"/>
                    <a:gd name="T28" fmla="*/ 121 w 356"/>
                    <a:gd name="T29" fmla="*/ 33 h 328"/>
                    <a:gd name="T30" fmla="*/ 121 w 356"/>
                    <a:gd name="T31" fmla="*/ 0 h 328"/>
                    <a:gd name="T32" fmla="*/ 181 w 356"/>
                    <a:gd name="T33" fmla="*/ 0 h 328"/>
                    <a:gd name="T34" fmla="*/ 181 w 356"/>
                    <a:gd name="T35" fmla="*/ 30 h 328"/>
                    <a:gd name="T36" fmla="*/ 249 w 356"/>
                    <a:gd name="T37" fmla="*/ 70 h 328"/>
                    <a:gd name="T38" fmla="*/ 274 w 356"/>
                    <a:gd name="T39" fmla="*/ 55 h 328"/>
                    <a:gd name="T40" fmla="*/ 306 w 356"/>
                    <a:gd name="T41" fmla="*/ 111 h 328"/>
                    <a:gd name="T42" fmla="*/ 277 w 356"/>
                    <a:gd name="T43" fmla="*/ 125 h 328"/>
                    <a:gd name="T44" fmla="*/ 282 w 356"/>
                    <a:gd name="T45" fmla="*/ 162 h 328"/>
                    <a:gd name="T46" fmla="*/ 279 w 356"/>
                    <a:gd name="T47" fmla="*/ 188 h 328"/>
                    <a:gd name="T48" fmla="*/ 186 w 356"/>
                    <a:gd name="T49" fmla="*/ 100 h 328"/>
                    <a:gd name="T50" fmla="*/ 150 w 356"/>
                    <a:gd name="T51" fmla="*/ 89 h 328"/>
                    <a:gd name="T52" fmla="*/ 75 w 356"/>
                    <a:gd name="T53" fmla="*/ 166 h 328"/>
                    <a:gd name="T54" fmla="*/ 107 w 356"/>
                    <a:gd name="T55" fmla="*/ 231 h 328"/>
                    <a:gd name="T56" fmla="*/ 209 w 356"/>
                    <a:gd name="T57" fmla="*/ 238 h 328"/>
                    <a:gd name="T58" fmla="*/ 310 w 356"/>
                    <a:gd name="T59" fmla="*/ 302 h 328"/>
                    <a:gd name="T60" fmla="*/ 348 w 356"/>
                    <a:gd name="T61" fmla="*/ 294 h 328"/>
                    <a:gd name="T62" fmla="*/ 340 w 356"/>
                    <a:gd name="T63" fmla="*/ 256 h 328"/>
                    <a:gd name="T64" fmla="*/ 237 w 356"/>
                    <a:gd name="T65" fmla="*/ 195 h 328"/>
                    <a:gd name="T66" fmla="*/ 235 w 356"/>
                    <a:gd name="T67" fmla="*/ 194 h 328"/>
                    <a:gd name="T68" fmla="*/ 234 w 356"/>
                    <a:gd name="T69" fmla="*/ 179 h 328"/>
                    <a:gd name="T70" fmla="*/ 172 w 356"/>
                    <a:gd name="T71" fmla="*/ 139 h 328"/>
                    <a:gd name="T72" fmla="*/ 145 w 356"/>
                    <a:gd name="T73" fmla="*/ 153 h 328"/>
                    <a:gd name="T74" fmla="*/ 194 w 356"/>
                    <a:gd name="T75" fmla="*/ 183 h 328"/>
                    <a:gd name="T76" fmla="*/ 182 w 356"/>
                    <a:gd name="T77" fmla="*/ 199 h 328"/>
                    <a:gd name="T78" fmla="*/ 135 w 356"/>
                    <a:gd name="T79" fmla="*/ 169 h 328"/>
                    <a:gd name="T80" fmla="*/ 132 w 356"/>
                    <a:gd name="T81" fmla="*/ 201 h 328"/>
                    <a:gd name="T82" fmla="*/ 194 w 356"/>
                    <a:gd name="T83" fmla="*/ 241 h 328"/>
                    <a:gd name="T84" fmla="*/ 207 w 356"/>
                    <a:gd name="T85" fmla="*/ 237 h 328"/>
                    <a:gd name="T86" fmla="*/ 209 w 356"/>
                    <a:gd name="T87" fmla="*/ 23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6" h="328">
                      <a:moveTo>
                        <a:pt x="224" y="273"/>
                      </a:moveTo>
                      <a:cubicBezTo>
                        <a:pt x="213" y="284"/>
                        <a:pt x="195" y="291"/>
                        <a:pt x="181" y="295"/>
                      </a:cubicBezTo>
                      <a:cubicBezTo>
                        <a:pt x="181" y="295"/>
                        <a:pt x="181" y="295"/>
                        <a:pt x="181" y="328"/>
                      </a:cubicBezTo>
                      <a:cubicBezTo>
                        <a:pt x="181" y="328"/>
                        <a:pt x="181" y="328"/>
                        <a:pt x="121" y="328"/>
                      </a:cubicBezTo>
                      <a:cubicBezTo>
                        <a:pt x="121" y="328"/>
                        <a:pt x="121" y="328"/>
                        <a:pt x="121" y="291"/>
                      </a:cubicBezTo>
                      <a:cubicBezTo>
                        <a:pt x="96" y="287"/>
                        <a:pt x="75" y="273"/>
                        <a:pt x="57" y="254"/>
                      </a:cubicBezTo>
                      <a:cubicBezTo>
                        <a:pt x="57" y="254"/>
                        <a:pt x="57" y="254"/>
                        <a:pt x="28" y="269"/>
                      </a:cubicBezTo>
                      <a:cubicBezTo>
                        <a:pt x="28" y="269"/>
                        <a:pt x="28" y="269"/>
                        <a:pt x="0" y="214"/>
                      </a:cubicBezTo>
                      <a:cubicBezTo>
                        <a:pt x="0" y="214"/>
                        <a:pt x="0" y="214"/>
                        <a:pt x="28" y="199"/>
                      </a:cubicBezTo>
                      <a:cubicBezTo>
                        <a:pt x="25" y="188"/>
                        <a:pt x="21" y="177"/>
                        <a:pt x="21" y="162"/>
                      </a:cubicBezTo>
                      <a:cubicBezTo>
                        <a:pt x="21" y="151"/>
                        <a:pt x="25" y="136"/>
                        <a:pt x="28" y="125"/>
                      </a:cubicBezTo>
                      <a:cubicBezTo>
                        <a:pt x="28" y="125"/>
                        <a:pt x="28" y="125"/>
                        <a:pt x="0" y="111"/>
                      </a:cubicBezTo>
                      <a:cubicBezTo>
                        <a:pt x="0" y="111"/>
                        <a:pt x="0" y="111"/>
                        <a:pt x="28" y="55"/>
                      </a:cubicBezTo>
                      <a:cubicBezTo>
                        <a:pt x="28" y="55"/>
                        <a:pt x="28" y="55"/>
                        <a:pt x="57" y="70"/>
                      </a:cubicBezTo>
                      <a:cubicBezTo>
                        <a:pt x="75" y="52"/>
                        <a:pt x="96" y="37"/>
                        <a:pt x="121" y="33"/>
                      </a:cubicBezTo>
                      <a:cubicBezTo>
                        <a:pt x="121" y="33"/>
                        <a:pt x="121" y="33"/>
                        <a:pt x="121" y="0"/>
                      </a:cubicBezTo>
                      <a:cubicBezTo>
                        <a:pt x="121" y="0"/>
                        <a:pt x="121" y="0"/>
                        <a:pt x="181" y="0"/>
                      </a:cubicBezTo>
                      <a:cubicBezTo>
                        <a:pt x="181" y="0"/>
                        <a:pt x="181" y="0"/>
                        <a:pt x="181" y="30"/>
                      </a:cubicBezTo>
                      <a:cubicBezTo>
                        <a:pt x="206" y="37"/>
                        <a:pt x="231" y="52"/>
                        <a:pt x="249" y="70"/>
                      </a:cubicBezTo>
                      <a:cubicBezTo>
                        <a:pt x="249" y="70"/>
                        <a:pt x="249" y="70"/>
                        <a:pt x="274" y="55"/>
                      </a:cubicBezTo>
                      <a:cubicBezTo>
                        <a:pt x="274" y="55"/>
                        <a:pt x="274" y="55"/>
                        <a:pt x="306" y="111"/>
                      </a:cubicBezTo>
                      <a:cubicBezTo>
                        <a:pt x="306" y="111"/>
                        <a:pt x="306" y="111"/>
                        <a:pt x="277" y="125"/>
                      </a:cubicBezTo>
                      <a:cubicBezTo>
                        <a:pt x="281" y="136"/>
                        <a:pt x="282" y="150"/>
                        <a:pt x="282" y="162"/>
                      </a:cubicBezTo>
                      <a:cubicBezTo>
                        <a:pt x="282" y="169"/>
                        <a:pt x="282" y="178"/>
                        <a:pt x="279" y="188"/>
                      </a:cubicBezTo>
                      <a:moveTo>
                        <a:pt x="186" y="100"/>
                      </a:moveTo>
                      <a:cubicBezTo>
                        <a:pt x="176" y="93"/>
                        <a:pt x="165" y="89"/>
                        <a:pt x="150" y="89"/>
                      </a:cubicBezTo>
                      <a:cubicBezTo>
                        <a:pt x="107" y="89"/>
                        <a:pt x="75" y="126"/>
                        <a:pt x="75" y="166"/>
                      </a:cubicBezTo>
                      <a:cubicBezTo>
                        <a:pt x="75" y="195"/>
                        <a:pt x="85" y="217"/>
                        <a:pt x="107" y="231"/>
                      </a:cubicBezTo>
                      <a:moveTo>
                        <a:pt x="209" y="238"/>
                      </a:moveTo>
                      <a:cubicBezTo>
                        <a:pt x="310" y="302"/>
                        <a:pt x="310" y="302"/>
                        <a:pt x="310" y="302"/>
                      </a:cubicBezTo>
                      <a:cubicBezTo>
                        <a:pt x="323" y="310"/>
                        <a:pt x="340" y="307"/>
                        <a:pt x="348" y="294"/>
                      </a:cubicBezTo>
                      <a:cubicBezTo>
                        <a:pt x="356" y="282"/>
                        <a:pt x="353" y="265"/>
                        <a:pt x="340" y="256"/>
                      </a:cubicBezTo>
                      <a:cubicBezTo>
                        <a:pt x="237" y="195"/>
                        <a:pt x="237" y="195"/>
                        <a:pt x="237" y="195"/>
                      </a:cubicBezTo>
                      <a:cubicBezTo>
                        <a:pt x="235" y="194"/>
                        <a:pt x="235" y="194"/>
                        <a:pt x="235" y="194"/>
                      </a:cubicBezTo>
                      <a:cubicBezTo>
                        <a:pt x="236" y="189"/>
                        <a:pt x="235" y="184"/>
                        <a:pt x="234" y="179"/>
                      </a:cubicBezTo>
                      <a:cubicBezTo>
                        <a:pt x="228" y="151"/>
                        <a:pt x="200" y="132"/>
                        <a:pt x="172" y="139"/>
                      </a:cubicBezTo>
                      <a:cubicBezTo>
                        <a:pt x="162" y="141"/>
                        <a:pt x="152" y="146"/>
                        <a:pt x="145" y="153"/>
                      </a:cubicBezTo>
                      <a:cubicBezTo>
                        <a:pt x="194" y="183"/>
                        <a:pt x="194" y="183"/>
                        <a:pt x="194" y="183"/>
                      </a:cubicBezTo>
                      <a:cubicBezTo>
                        <a:pt x="182" y="199"/>
                        <a:pt x="182" y="199"/>
                        <a:pt x="182" y="199"/>
                      </a:cubicBezTo>
                      <a:cubicBezTo>
                        <a:pt x="135" y="169"/>
                        <a:pt x="135" y="169"/>
                        <a:pt x="135" y="169"/>
                      </a:cubicBezTo>
                      <a:cubicBezTo>
                        <a:pt x="131" y="179"/>
                        <a:pt x="129" y="190"/>
                        <a:pt x="132" y="201"/>
                      </a:cubicBezTo>
                      <a:cubicBezTo>
                        <a:pt x="138" y="229"/>
                        <a:pt x="165" y="247"/>
                        <a:pt x="194" y="241"/>
                      </a:cubicBezTo>
                      <a:cubicBezTo>
                        <a:pt x="198" y="240"/>
                        <a:pt x="203" y="239"/>
                        <a:pt x="207" y="237"/>
                      </a:cubicBezTo>
                      <a:lnTo>
                        <a:pt x="209" y="238"/>
                      </a:lnTo>
                      <a:close/>
                    </a:path>
                  </a:pathLst>
                </a:custGeom>
                <a:grpFill/>
                <a:ln w="17780" cap="flat">
                  <a:solidFill>
                    <a:schemeClr val="bg1"/>
                  </a:solidFill>
                  <a:prstDash val="solid"/>
                  <a:miter lim="800000"/>
                  <a:headEnd/>
                  <a:tailEnd/>
                </a:ln>
              </p:spPr>
              <p:txBody>
                <a:bodyPr vert="horz" wrap="square" lIns="89630" tIns="44814" rIns="89630" bIns="44814"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dirty="0">
                    <a:ln>
                      <a:noFill/>
                    </a:ln>
                    <a:gradFill>
                      <a:gsLst>
                        <a:gs pos="0">
                          <a:srgbClr val="505050"/>
                        </a:gs>
                        <a:gs pos="100000">
                          <a:srgbClr val="505050"/>
                        </a:gs>
                      </a:gsLst>
                      <a:lin ang="5400000" scaled="1"/>
                    </a:gradFill>
                    <a:effectLst/>
                    <a:uLnTx/>
                    <a:uFillTx/>
                    <a:latin typeface="Segoe UI"/>
                    <a:ea typeface="+mn-ea"/>
                    <a:cs typeface="+mn-cs"/>
                  </a:endParaRPr>
                </a:p>
              </p:txBody>
            </p:sp>
          </p:grpSp>
        </p:grpSp>
        <p:sp>
          <p:nvSpPr>
            <p:cNvPr id="27" name="Rectangle 26">
              <a:extLst>
                <a:ext uri="{FF2B5EF4-FFF2-40B4-BE49-F238E27FC236}">
                  <a16:creationId xmlns:a16="http://schemas.microsoft.com/office/drawing/2014/main" id="{2FA5D7E8-E654-4A86-B580-D64402DDEA61}"/>
                </a:ext>
              </a:extLst>
            </p:cNvPr>
            <p:cNvSpPr/>
            <p:nvPr/>
          </p:nvSpPr>
          <p:spPr>
            <a:xfrm>
              <a:off x="9983207" y="4110536"/>
              <a:ext cx="1798056" cy="424732"/>
            </a:xfrm>
            <a:prstGeom prst="rect">
              <a:avLst/>
            </a:prstGeom>
          </p:spPr>
          <p:txBody>
            <a:bodyPr wrap="none">
              <a:spAutoFit/>
            </a:bodyPr>
            <a:lstStyle/>
            <a:p>
              <a:pPr>
                <a:lnSpc>
                  <a:spcPct val="90000"/>
                </a:lnSpc>
                <a:spcAft>
                  <a:spcPts val="600"/>
                </a:spcAft>
              </a:pPr>
              <a:r>
                <a:rPr lang="en-GB" sz="2400" dirty="0">
                  <a:solidFill>
                    <a:schemeClr val="bg1"/>
                  </a:solidFill>
                </a:rPr>
                <a:t>Automation</a:t>
              </a:r>
            </a:p>
          </p:txBody>
        </p:sp>
      </p:grpSp>
    </p:spTree>
    <p:extLst>
      <p:ext uri="{BB962C8B-B14F-4D97-AF65-F5344CB8AC3E}">
        <p14:creationId xmlns:p14="http://schemas.microsoft.com/office/powerpoint/2010/main" val="28702115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2000"/>
                                        <p:tgtEl>
                                          <p:spTgt spid="28"/>
                                        </p:tgtEl>
                                      </p:cBhvr>
                                    </p:animEffect>
                                    <p:anim calcmode="lin" valueType="num">
                                      <p:cBhvr>
                                        <p:cTn id="8" dur="2000" fill="hold"/>
                                        <p:tgtEl>
                                          <p:spTgt spid="28"/>
                                        </p:tgtEl>
                                        <p:attrNameLst>
                                          <p:attrName>ppt_w</p:attrName>
                                        </p:attrNameLst>
                                      </p:cBhvr>
                                      <p:tavLst>
                                        <p:tav tm="0" fmla="#ppt_w*sin(2.5*pi*$)">
                                          <p:val>
                                            <p:fltVal val="0"/>
                                          </p:val>
                                        </p:tav>
                                        <p:tav tm="100000">
                                          <p:val>
                                            <p:fltVal val="1"/>
                                          </p:val>
                                        </p:tav>
                                      </p:tavLst>
                                    </p:anim>
                                    <p:anim calcmode="lin" valueType="num">
                                      <p:cBhvr>
                                        <p:cTn id="9" dur="2000" fill="hold"/>
                                        <p:tgtEl>
                                          <p:spTgt spid="28"/>
                                        </p:tgtEl>
                                        <p:attrNameLst>
                                          <p:attrName>ppt_h</p:attrName>
                                        </p:attrNameLst>
                                      </p:cBhvr>
                                      <p:tavLst>
                                        <p:tav tm="0">
                                          <p:val>
                                            <p:strVal val="#ppt_h"/>
                                          </p:val>
                                        </p:tav>
                                        <p:tav tm="100000">
                                          <p:val>
                                            <p:strVal val="#ppt_h"/>
                                          </p:val>
                                        </p:tav>
                                      </p:tavLst>
                                    </p:anim>
                                  </p:childTnLst>
                                </p:cTn>
                              </p:par>
                              <p:par>
                                <p:cTn id="10" presetID="45" presetClass="entr" presetSubtype="0" fill="hold" nodeType="with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2000"/>
                                        <p:tgtEl>
                                          <p:spTgt spid="29"/>
                                        </p:tgtEl>
                                      </p:cBhvr>
                                    </p:animEffect>
                                    <p:anim calcmode="lin" valueType="num">
                                      <p:cBhvr>
                                        <p:cTn id="13" dur="2000" fill="hold"/>
                                        <p:tgtEl>
                                          <p:spTgt spid="29"/>
                                        </p:tgtEl>
                                        <p:attrNameLst>
                                          <p:attrName>ppt_w</p:attrName>
                                        </p:attrNameLst>
                                      </p:cBhvr>
                                      <p:tavLst>
                                        <p:tav tm="0" fmla="#ppt_w*sin(2.5*pi*$)">
                                          <p:val>
                                            <p:fltVal val="0"/>
                                          </p:val>
                                        </p:tav>
                                        <p:tav tm="100000">
                                          <p:val>
                                            <p:fltVal val="1"/>
                                          </p:val>
                                        </p:tav>
                                      </p:tavLst>
                                    </p:anim>
                                    <p:anim calcmode="lin" valueType="num">
                                      <p:cBhvr>
                                        <p:cTn id="14" dur="2000" fill="hold"/>
                                        <p:tgtEl>
                                          <p:spTgt spid="29"/>
                                        </p:tgtEl>
                                        <p:attrNameLst>
                                          <p:attrName>ppt_h</p:attrName>
                                        </p:attrNameLst>
                                      </p:cBhvr>
                                      <p:tavLst>
                                        <p:tav tm="0">
                                          <p:val>
                                            <p:strVal val="#ppt_h"/>
                                          </p:val>
                                        </p:tav>
                                        <p:tav tm="100000">
                                          <p:val>
                                            <p:strVal val="#ppt_h"/>
                                          </p:val>
                                        </p:tav>
                                      </p:tavLst>
                                    </p:anim>
                                  </p:childTnLst>
                                </p:cTn>
                              </p:par>
                              <p:par>
                                <p:cTn id="15" presetID="45" presetClass="entr" presetSubtype="0" fill="hold" nodeType="withEffect">
                                  <p:stCondLst>
                                    <p:cond delay="0"/>
                                  </p:stCondLst>
                                  <p:childTnLst>
                                    <p:set>
                                      <p:cBhvr>
                                        <p:cTn id="16" dur="1" fill="hold">
                                          <p:stCondLst>
                                            <p:cond delay="0"/>
                                          </p:stCondLst>
                                        </p:cTn>
                                        <p:tgtEl>
                                          <p:spTgt spid="30"/>
                                        </p:tgtEl>
                                        <p:attrNameLst>
                                          <p:attrName>style.visibility</p:attrName>
                                        </p:attrNameLst>
                                      </p:cBhvr>
                                      <p:to>
                                        <p:strVal val="visible"/>
                                      </p:to>
                                    </p:set>
                                    <p:animEffect transition="in" filter="fade">
                                      <p:cBhvr>
                                        <p:cTn id="17" dur="2000"/>
                                        <p:tgtEl>
                                          <p:spTgt spid="30"/>
                                        </p:tgtEl>
                                      </p:cBhvr>
                                    </p:animEffect>
                                    <p:anim calcmode="lin" valueType="num">
                                      <p:cBhvr>
                                        <p:cTn id="18" dur="2000" fill="hold"/>
                                        <p:tgtEl>
                                          <p:spTgt spid="30"/>
                                        </p:tgtEl>
                                        <p:attrNameLst>
                                          <p:attrName>ppt_w</p:attrName>
                                        </p:attrNameLst>
                                      </p:cBhvr>
                                      <p:tavLst>
                                        <p:tav tm="0" fmla="#ppt_w*sin(2.5*pi*$)">
                                          <p:val>
                                            <p:fltVal val="0"/>
                                          </p:val>
                                        </p:tav>
                                        <p:tav tm="100000">
                                          <p:val>
                                            <p:fltVal val="1"/>
                                          </p:val>
                                        </p:tav>
                                      </p:tavLst>
                                    </p:anim>
                                    <p:anim calcmode="lin" valueType="num">
                                      <p:cBhvr>
                                        <p:cTn id="19" dur="2000" fill="hold"/>
                                        <p:tgtEl>
                                          <p:spTgt spid="30"/>
                                        </p:tgtEl>
                                        <p:attrNameLst>
                                          <p:attrName>ppt_h</p:attrName>
                                        </p:attrNameLst>
                                      </p:cBhvr>
                                      <p:tavLst>
                                        <p:tav tm="0">
                                          <p:val>
                                            <p:strVal val="#ppt_h"/>
                                          </p:val>
                                        </p:tav>
                                        <p:tav tm="100000">
                                          <p:val>
                                            <p:strVal val="#ppt_h"/>
                                          </p:val>
                                        </p:tav>
                                      </p:tavLst>
                                    </p:anim>
                                  </p:childTnLst>
                                </p:cTn>
                              </p:par>
                              <p:par>
                                <p:cTn id="20" presetID="45" presetClass="entr" presetSubtype="0" fill="hold" nodeType="withEffect">
                                  <p:stCondLst>
                                    <p:cond delay="0"/>
                                  </p:stCondLst>
                                  <p:childTnLst>
                                    <p:set>
                                      <p:cBhvr>
                                        <p:cTn id="21" dur="1" fill="hold">
                                          <p:stCondLst>
                                            <p:cond delay="0"/>
                                          </p:stCondLst>
                                        </p:cTn>
                                        <p:tgtEl>
                                          <p:spTgt spid="31"/>
                                        </p:tgtEl>
                                        <p:attrNameLst>
                                          <p:attrName>style.visibility</p:attrName>
                                        </p:attrNameLst>
                                      </p:cBhvr>
                                      <p:to>
                                        <p:strVal val="visible"/>
                                      </p:to>
                                    </p:set>
                                    <p:animEffect transition="in" filter="fade">
                                      <p:cBhvr>
                                        <p:cTn id="22" dur="2000"/>
                                        <p:tgtEl>
                                          <p:spTgt spid="31"/>
                                        </p:tgtEl>
                                      </p:cBhvr>
                                    </p:animEffect>
                                    <p:anim calcmode="lin" valueType="num">
                                      <p:cBhvr>
                                        <p:cTn id="23" dur="2000" fill="hold"/>
                                        <p:tgtEl>
                                          <p:spTgt spid="31"/>
                                        </p:tgtEl>
                                        <p:attrNameLst>
                                          <p:attrName>ppt_w</p:attrName>
                                        </p:attrNameLst>
                                      </p:cBhvr>
                                      <p:tavLst>
                                        <p:tav tm="0" fmla="#ppt_w*sin(2.5*pi*$)">
                                          <p:val>
                                            <p:fltVal val="0"/>
                                          </p:val>
                                        </p:tav>
                                        <p:tav tm="100000">
                                          <p:val>
                                            <p:fltVal val="1"/>
                                          </p:val>
                                        </p:tav>
                                      </p:tavLst>
                                    </p:anim>
                                    <p:anim calcmode="lin" valueType="num">
                                      <p:cBhvr>
                                        <p:cTn id="24" dur="2000" fill="hold"/>
                                        <p:tgtEl>
                                          <p:spTgt spid="31"/>
                                        </p:tgtEl>
                                        <p:attrNameLst>
                                          <p:attrName>ppt_h</p:attrName>
                                        </p:attrNameLst>
                                      </p:cBhvr>
                                      <p:tavLst>
                                        <p:tav tm="0">
                                          <p:val>
                                            <p:strVal val="#ppt_h"/>
                                          </p:val>
                                        </p:tav>
                                        <p:tav tm="100000">
                                          <p:val>
                                            <p:strVal val="#ppt_h"/>
                                          </p:val>
                                        </p:tav>
                                      </p:tavLst>
                                    </p:anim>
                                  </p:childTnLst>
                                </p:cTn>
                              </p:par>
                              <p:par>
                                <p:cTn id="25" presetID="45" presetClass="entr" presetSubtype="0" fill="hold" nodeType="withEffect">
                                  <p:stCondLst>
                                    <p:cond delay="0"/>
                                  </p:stCondLst>
                                  <p:childTnLst>
                                    <p:set>
                                      <p:cBhvr>
                                        <p:cTn id="26" dur="1" fill="hold">
                                          <p:stCondLst>
                                            <p:cond delay="0"/>
                                          </p:stCondLst>
                                        </p:cTn>
                                        <p:tgtEl>
                                          <p:spTgt spid="32"/>
                                        </p:tgtEl>
                                        <p:attrNameLst>
                                          <p:attrName>style.visibility</p:attrName>
                                        </p:attrNameLst>
                                      </p:cBhvr>
                                      <p:to>
                                        <p:strVal val="visible"/>
                                      </p:to>
                                    </p:set>
                                    <p:animEffect transition="in" filter="fade">
                                      <p:cBhvr>
                                        <p:cTn id="27" dur="2000"/>
                                        <p:tgtEl>
                                          <p:spTgt spid="32"/>
                                        </p:tgtEl>
                                      </p:cBhvr>
                                    </p:animEffect>
                                    <p:anim calcmode="lin" valueType="num">
                                      <p:cBhvr>
                                        <p:cTn id="28" dur="2000" fill="hold"/>
                                        <p:tgtEl>
                                          <p:spTgt spid="32"/>
                                        </p:tgtEl>
                                        <p:attrNameLst>
                                          <p:attrName>ppt_w</p:attrName>
                                        </p:attrNameLst>
                                      </p:cBhvr>
                                      <p:tavLst>
                                        <p:tav tm="0" fmla="#ppt_w*sin(2.5*pi*$)">
                                          <p:val>
                                            <p:fltVal val="0"/>
                                          </p:val>
                                        </p:tav>
                                        <p:tav tm="100000">
                                          <p:val>
                                            <p:fltVal val="1"/>
                                          </p:val>
                                        </p:tav>
                                      </p:tavLst>
                                    </p:anim>
                                    <p:anim calcmode="lin" valueType="num">
                                      <p:cBhvr>
                                        <p:cTn id="29" dur="2000" fill="hold"/>
                                        <p:tgtEl>
                                          <p:spTgt spid="32"/>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C4D9AD-CAAE-41C7-9F5D-D12E0060D6AA}"/>
              </a:ext>
            </a:extLst>
          </p:cNvPr>
          <p:cNvSpPr>
            <a:spLocks noGrp="1"/>
          </p:cNvSpPr>
          <p:nvPr>
            <p:ph type="title"/>
          </p:nvPr>
        </p:nvSpPr>
        <p:spPr>
          <a:xfrm>
            <a:off x="588263" y="457200"/>
            <a:ext cx="11018520" cy="553998"/>
          </a:xfrm>
        </p:spPr>
        <p:txBody>
          <a:bodyPr/>
          <a:lstStyle/>
          <a:p>
            <a:r>
              <a:rPr lang="en-US" sz="4400" dirty="0">
                <a:latin typeface="+mn-lt"/>
              </a:rPr>
              <a:t>Microsoft Cloud Adoption Framework for Azure</a:t>
            </a:r>
          </a:p>
        </p:txBody>
      </p:sp>
      <p:sp>
        <p:nvSpPr>
          <p:cNvPr id="22" name="Rectangle 21">
            <a:extLst>
              <a:ext uri="{FF2B5EF4-FFF2-40B4-BE49-F238E27FC236}">
                <a16:creationId xmlns:a16="http://schemas.microsoft.com/office/drawing/2014/main" id="{2E67EF27-C1B1-4DFE-848D-B2A96EDB4A88}"/>
              </a:ext>
            </a:extLst>
          </p:cNvPr>
          <p:cNvSpPr/>
          <p:nvPr/>
        </p:nvSpPr>
        <p:spPr>
          <a:xfrm>
            <a:off x="780793" y="5489110"/>
            <a:ext cx="10630414" cy="707886"/>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Align </a:t>
            </a:r>
            <a:r>
              <a:rPr kumimoji="0" lang="en-US" sz="2000" b="0" i="0" u="none" strike="noStrike" kern="1200" cap="none" spc="0" normalizeH="0" baseline="0" noProof="0" dirty="0">
                <a:ln>
                  <a:noFill/>
                </a:ln>
                <a:solidFill>
                  <a:srgbClr val="0078D4"/>
                </a:solidFill>
                <a:effectLst/>
                <a:uLnTx/>
                <a:uFillTx/>
                <a:latin typeface="Segoe UI Semibold" panose="020B0702040204020203" pitchFamily="34" charset="0"/>
                <a:ea typeface="+mn-ea"/>
                <a:cs typeface="Segoe UI Semibold" panose="020B0702040204020203" pitchFamily="34" charset="0"/>
              </a:rPr>
              <a:t>business, people and technology strategy </a:t>
            </a: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to achieve business goals with </a:t>
            </a:r>
            <a:r>
              <a:rPr kumimoji="0" lang="en-US" sz="2000" b="0" i="0" u="none" strike="noStrike" kern="1200" cap="none" spc="0" normalizeH="0" baseline="0" noProof="0" dirty="0">
                <a:ln>
                  <a:noFill/>
                </a:ln>
                <a:solidFill>
                  <a:srgbClr val="0078D4"/>
                </a:solidFill>
                <a:effectLst/>
                <a:uLnTx/>
                <a:uFillTx/>
                <a:latin typeface="Segoe UI Semibold" panose="020B0702040204020203" pitchFamily="34" charset="0"/>
                <a:ea typeface="+mn-ea"/>
                <a:cs typeface="Segoe UI Semibold" panose="020B0702040204020203" pitchFamily="34" charset="0"/>
              </a:rPr>
              <a:t>actionable, efficient, and comprehensive </a:t>
            </a: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guidance to deliver fast results with control and stability.</a:t>
            </a:r>
          </a:p>
        </p:txBody>
      </p:sp>
      <p:sp>
        <p:nvSpPr>
          <p:cNvPr id="14" name="TextBox 13">
            <a:extLst>
              <a:ext uri="{FF2B5EF4-FFF2-40B4-BE49-F238E27FC236}">
                <a16:creationId xmlns:a16="http://schemas.microsoft.com/office/drawing/2014/main" id="{02BA0700-02FE-4231-A754-33CB95FE463A}"/>
              </a:ext>
            </a:extLst>
          </p:cNvPr>
          <p:cNvSpPr txBox="1"/>
          <p:nvPr/>
        </p:nvSpPr>
        <p:spPr>
          <a:xfrm>
            <a:off x="7448795" y="1999900"/>
            <a:ext cx="2124927" cy="307777"/>
          </a:xfrm>
          <a:prstGeom prst="rect">
            <a:avLst/>
          </a:prstGeom>
          <a:noFill/>
        </p:spPr>
        <p:txBody>
          <a:bodyPr wrap="square" lIns="0" tIns="0" rIns="0" bIns="0" rtlCol="0">
            <a:spAutoFit/>
          </a:bodyPr>
          <a:lstStyle/>
          <a:p>
            <a:pPr marL="0" marR="0" lvl="0" indent="0" algn="r" defTabSz="93259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243A5E"/>
                </a:solidFill>
                <a:effectLst/>
                <a:uLnTx/>
                <a:uFillTx/>
                <a:latin typeface="Segoe UI Semibold" panose="020B0702040204020203" pitchFamily="34" charset="0"/>
                <a:ea typeface="+mn-ea"/>
                <a:cs typeface="Segoe UI Semibold" panose="020B0702040204020203" pitchFamily="34" charset="0"/>
              </a:rPr>
              <a:t>Achieve balance</a:t>
            </a:r>
          </a:p>
        </p:txBody>
      </p:sp>
      <p:grpSp>
        <p:nvGrpSpPr>
          <p:cNvPr id="17" name="Group 16">
            <a:extLst>
              <a:ext uri="{FF2B5EF4-FFF2-40B4-BE49-F238E27FC236}">
                <a16:creationId xmlns:a16="http://schemas.microsoft.com/office/drawing/2014/main" id="{7E35F9FB-5E5C-4DCB-BC8E-E08E79B3918F}"/>
              </a:ext>
              <a:ext uri="{C183D7F6-B498-43B3-948B-1728B52AA6E4}">
                <adec:decorative xmlns:adec="http://schemas.microsoft.com/office/drawing/2017/decorative" val="1"/>
              </a:ext>
            </a:extLst>
          </p:cNvPr>
          <p:cNvGrpSpPr/>
          <p:nvPr/>
        </p:nvGrpSpPr>
        <p:grpSpPr>
          <a:xfrm>
            <a:off x="8771924" y="2443255"/>
            <a:ext cx="889353" cy="928645"/>
            <a:chOff x="6332226" y="3086687"/>
            <a:chExt cx="1127354" cy="1127350"/>
          </a:xfrm>
        </p:grpSpPr>
        <p:sp>
          <p:nvSpPr>
            <p:cNvPr id="26" name="arrow_16" title="Icon of two arrows that crisscross">
              <a:extLst>
                <a:ext uri="{FF2B5EF4-FFF2-40B4-BE49-F238E27FC236}">
                  <a16:creationId xmlns:a16="http://schemas.microsoft.com/office/drawing/2014/main" id="{3A1B5788-AE51-4907-A7A8-9CB6877A3837}"/>
                </a:ext>
              </a:extLst>
            </p:cNvPr>
            <p:cNvSpPr>
              <a:spLocks noChangeAspect="1" noEditPoints="1"/>
            </p:cNvSpPr>
            <p:nvPr/>
          </p:nvSpPr>
          <p:spPr bwMode="auto">
            <a:xfrm>
              <a:off x="6561126" y="3403612"/>
              <a:ext cx="669555" cy="493497"/>
            </a:xfrm>
            <a:custGeom>
              <a:avLst/>
              <a:gdLst>
                <a:gd name="T0" fmla="*/ 347 w 347"/>
                <a:gd name="T1" fmla="*/ 206 h 254"/>
                <a:gd name="T2" fmla="*/ 182 w 347"/>
                <a:gd name="T3" fmla="*/ 151 h 254"/>
                <a:gd name="T4" fmla="*/ 135 w 347"/>
                <a:gd name="T5" fmla="*/ 101 h 254"/>
                <a:gd name="T6" fmla="*/ 0 w 347"/>
                <a:gd name="T7" fmla="*/ 47 h 254"/>
                <a:gd name="T8" fmla="*/ 347 w 347"/>
                <a:gd name="T9" fmla="*/ 48 h 254"/>
                <a:gd name="T10" fmla="*/ 158 w 347"/>
                <a:gd name="T11" fmla="*/ 130 h 254"/>
                <a:gd name="T12" fmla="*/ 0 w 347"/>
                <a:gd name="T13" fmla="*/ 207 h 254"/>
                <a:gd name="T14" fmla="*/ 299 w 347"/>
                <a:gd name="T15" fmla="*/ 95 h 254"/>
                <a:gd name="T16" fmla="*/ 347 w 347"/>
                <a:gd name="T17" fmla="*/ 48 h 254"/>
                <a:gd name="T18" fmla="*/ 299 w 347"/>
                <a:gd name="T19" fmla="*/ 0 h 254"/>
                <a:gd name="T20" fmla="*/ 299 w 347"/>
                <a:gd name="T21" fmla="*/ 254 h 254"/>
                <a:gd name="T22" fmla="*/ 347 w 347"/>
                <a:gd name="T23" fmla="*/ 206 h 254"/>
                <a:gd name="T24" fmla="*/ 299 w 347"/>
                <a:gd name="T25" fmla="*/ 158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7" h="254">
                  <a:moveTo>
                    <a:pt x="347" y="206"/>
                  </a:moveTo>
                  <a:cubicBezTo>
                    <a:pt x="258" y="212"/>
                    <a:pt x="213" y="183"/>
                    <a:pt x="182" y="151"/>
                  </a:cubicBezTo>
                  <a:moveTo>
                    <a:pt x="135" y="101"/>
                  </a:moveTo>
                  <a:cubicBezTo>
                    <a:pt x="74" y="47"/>
                    <a:pt x="0" y="47"/>
                    <a:pt x="0" y="47"/>
                  </a:cubicBezTo>
                  <a:moveTo>
                    <a:pt x="347" y="48"/>
                  </a:moveTo>
                  <a:cubicBezTo>
                    <a:pt x="232" y="41"/>
                    <a:pt x="190" y="91"/>
                    <a:pt x="158" y="130"/>
                  </a:cubicBezTo>
                  <a:cubicBezTo>
                    <a:pt x="94" y="207"/>
                    <a:pt x="0" y="207"/>
                    <a:pt x="0" y="207"/>
                  </a:cubicBezTo>
                  <a:moveTo>
                    <a:pt x="299" y="95"/>
                  </a:moveTo>
                  <a:cubicBezTo>
                    <a:pt x="347" y="48"/>
                    <a:pt x="347" y="48"/>
                    <a:pt x="347" y="48"/>
                  </a:cubicBezTo>
                  <a:cubicBezTo>
                    <a:pt x="299" y="0"/>
                    <a:pt x="299" y="0"/>
                    <a:pt x="299" y="0"/>
                  </a:cubicBezTo>
                  <a:moveTo>
                    <a:pt x="299" y="254"/>
                  </a:moveTo>
                  <a:cubicBezTo>
                    <a:pt x="347" y="206"/>
                    <a:pt x="347" y="206"/>
                    <a:pt x="347" y="206"/>
                  </a:cubicBezTo>
                  <a:cubicBezTo>
                    <a:pt x="299" y="158"/>
                    <a:pt x="299" y="158"/>
                    <a:pt x="299" y="158"/>
                  </a:cubicBezTo>
                </a:path>
              </a:pathLst>
            </a:custGeom>
            <a:noFill/>
            <a:ln w="19050" cap="sq">
              <a:solidFill>
                <a:schemeClr val="accent3"/>
              </a:solidFill>
              <a:prstDash val="solid"/>
              <a:miter lim="800000"/>
              <a:headEnd/>
              <a:tailEnd/>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27" name="Oval 26">
              <a:extLst>
                <a:ext uri="{FF2B5EF4-FFF2-40B4-BE49-F238E27FC236}">
                  <a16:creationId xmlns:a16="http://schemas.microsoft.com/office/drawing/2014/main" id="{EB192A67-6F09-43C0-9BCA-8659255997F9}"/>
                </a:ext>
              </a:extLst>
            </p:cNvPr>
            <p:cNvSpPr/>
            <p:nvPr/>
          </p:nvSpPr>
          <p:spPr bwMode="auto">
            <a:xfrm>
              <a:off x="6332226" y="3086687"/>
              <a:ext cx="1127354" cy="1127350"/>
            </a:xfrm>
            <a:prstGeom prst="ellipse">
              <a:avLst/>
            </a:prstGeom>
            <a:noFill/>
            <a:ln w="381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0" name="Group 19">
            <a:extLst>
              <a:ext uri="{FF2B5EF4-FFF2-40B4-BE49-F238E27FC236}">
                <a16:creationId xmlns:a16="http://schemas.microsoft.com/office/drawing/2014/main" id="{5AAC40EA-A54D-4956-80BD-85C03B5E1693}"/>
              </a:ext>
              <a:ext uri="{C183D7F6-B498-43B3-948B-1728B52AA6E4}">
                <adec:decorative xmlns:adec="http://schemas.microsoft.com/office/drawing/2017/decorative" val="1"/>
              </a:ext>
            </a:extLst>
          </p:cNvPr>
          <p:cNvGrpSpPr/>
          <p:nvPr/>
        </p:nvGrpSpPr>
        <p:grpSpPr>
          <a:xfrm>
            <a:off x="7383308" y="2443255"/>
            <a:ext cx="889353" cy="928646"/>
            <a:chOff x="4604491" y="2816427"/>
            <a:chExt cx="1127354" cy="1127350"/>
          </a:xfrm>
        </p:grpSpPr>
        <p:sp>
          <p:nvSpPr>
            <p:cNvPr id="24" name="Oval 23">
              <a:extLst>
                <a:ext uri="{FF2B5EF4-FFF2-40B4-BE49-F238E27FC236}">
                  <a16:creationId xmlns:a16="http://schemas.microsoft.com/office/drawing/2014/main" id="{C5C3EF39-FF80-45BF-BA9D-1051FD2440D5}"/>
                </a:ext>
              </a:extLst>
            </p:cNvPr>
            <p:cNvSpPr/>
            <p:nvPr/>
          </p:nvSpPr>
          <p:spPr bwMode="auto">
            <a:xfrm>
              <a:off x="4604491" y="2816427"/>
              <a:ext cx="1127354" cy="1127350"/>
            </a:xfrm>
            <a:prstGeom prst="ellipse">
              <a:avLst/>
            </a:prstGeom>
            <a:noFill/>
            <a:ln w="381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 name="arrow_5" title="Icon of two arrows pointing across from each other">
              <a:extLst>
                <a:ext uri="{FF2B5EF4-FFF2-40B4-BE49-F238E27FC236}">
                  <a16:creationId xmlns:a16="http://schemas.microsoft.com/office/drawing/2014/main" id="{19F044BF-42DE-4D3D-989F-889DEEA6D2BA}"/>
                </a:ext>
              </a:extLst>
            </p:cNvPr>
            <p:cNvSpPr>
              <a:spLocks noChangeAspect="1" noEditPoints="1"/>
            </p:cNvSpPr>
            <p:nvPr/>
          </p:nvSpPr>
          <p:spPr bwMode="auto">
            <a:xfrm>
              <a:off x="4822450" y="3032991"/>
              <a:ext cx="691436" cy="694224"/>
            </a:xfrm>
            <a:custGeom>
              <a:avLst/>
              <a:gdLst>
                <a:gd name="T0" fmla="*/ 102 w 248"/>
                <a:gd name="T1" fmla="*/ 0 h 249"/>
                <a:gd name="T2" fmla="*/ 176 w 248"/>
                <a:gd name="T3" fmla="*/ 73 h 249"/>
                <a:gd name="T4" fmla="*/ 102 w 248"/>
                <a:gd name="T5" fmla="*/ 147 h 249"/>
                <a:gd name="T6" fmla="*/ 176 w 248"/>
                <a:gd name="T7" fmla="*/ 73 h 249"/>
                <a:gd name="T8" fmla="*/ 0 w 248"/>
                <a:gd name="T9" fmla="*/ 73 h 249"/>
                <a:gd name="T10" fmla="*/ 146 w 248"/>
                <a:gd name="T11" fmla="*/ 103 h 249"/>
                <a:gd name="T12" fmla="*/ 72 w 248"/>
                <a:gd name="T13" fmla="*/ 176 h 249"/>
                <a:gd name="T14" fmla="*/ 146 w 248"/>
                <a:gd name="T15" fmla="*/ 249 h 249"/>
                <a:gd name="T16" fmla="*/ 72 w 248"/>
                <a:gd name="T17" fmla="*/ 176 h 249"/>
                <a:gd name="T18" fmla="*/ 248 w 248"/>
                <a:gd name="T19" fmla="*/ 176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8" h="249">
                  <a:moveTo>
                    <a:pt x="102" y="0"/>
                  </a:moveTo>
                  <a:lnTo>
                    <a:pt x="176" y="73"/>
                  </a:lnTo>
                  <a:lnTo>
                    <a:pt x="102" y="147"/>
                  </a:lnTo>
                  <a:moveTo>
                    <a:pt x="176" y="73"/>
                  </a:moveTo>
                  <a:lnTo>
                    <a:pt x="0" y="73"/>
                  </a:lnTo>
                  <a:moveTo>
                    <a:pt x="146" y="103"/>
                  </a:moveTo>
                  <a:lnTo>
                    <a:pt x="72" y="176"/>
                  </a:lnTo>
                  <a:lnTo>
                    <a:pt x="146" y="249"/>
                  </a:lnTo>
                  <a:moveTo>
                    <a:pt x="72" y="176"/>
                  </a:moveTo>
                  <a:lnTo>
                    <a:pt x="248" y="176"/>
                  </a:lnTo>
                </a:path>
              </a:pathLst>
            </a:custGeom>
            <a:noFill/>
            <a:ln w="19050" cap="sq">
              <a:solidFill>
                <a:srgbClr val="0078D4"/>
              </a:solidFill>
              <a:prstDash val="solid"/>
              <a:miter lim="800000"/>
              <a:headEnd/>
              <a:tailEnd/>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29" name="Group 28" descr="Circle that rotates">
            <a:extLst>
              <a:ext uri="{FF2B5EF4-FFF2-40B4-BE49-F238E27FC236}">
                <a16:creationId xmlns:a16="http://schemas.microsoft.com/office/drawing/2014/main" id="{F6856311-00C4-4C65-BEC4-997AE110DF49}"/>
              </a:ext>
            </a:extLst>
          </p:cNvPr>
          <p:cNvGrpSpPr/>
          <p:nvPr/>
        </p:nvGrpSpPr>
        <p:grpSpPr>
          <a:xfrm>
            <a:off x="1050342" y="1135835"/>
            <a:ext cx="4201722" cy="4201722"/>
            <a:chOff x="5928360" y="269969"/>
            <a:chExt cx="6064844" cy="6064844"/>
          </a:xfrm>
        </p:grpSpPr>
        <p:grpSp>
          <p:nvGrpSpPr>
            <p:cNvPr id="30" name="Group 29">
              <a:extLst>
                <a:ext uri="{FF2B5EF4-FFF2-40B4-BE49-F238E27FC236}">
                  <a16:creationId xmlns:a16="http://schemas.microsoft.com/office/drawing/2014/main" id="{C041C9F3-3896-4851-ACF2-222DB8AD4D26}"/>
                </a:ext>
              </a:extLst>
            </p:cNvPr>
            <p:cNvGrpSpPr/>
            <p:nvPr/>
          </p:nvGrpSpPr>
          <p:grpSpPr>
            <a:xfrm>
              <a:off x="6343470" y="559092"/>
              <a:ext cx="5269360" cy="5366969"/>
              <a:chOff x="6343470" y="559092"/>
              <a:chExt cx="5269360" cy="5366969"/>
            </a:xfrm>
          </p:grpSpPr>
          <p:grpSp>
            <p:nvGrpSpPr>
              <p:cNvPr id="35" name="Group 34">
                <a:extLst>
                  <a:ext uri="{FF2B5EF4-FFF2-40B4-BE49-F238E27FC236}">
                    <a16:creationId xmlns:a16="http://schemas.microsoft.com/office/drawing/2014/main" id="{BD857E99-779F-4838-97B9-20CDC3A09998}"/>
                  </a:ext>
                </a:extLst>
              </p:cNvPr>
              <p:cNvGrpSpPr/>
              <p:nvPr/>
            </p:nvGrpSpPr>
            <p:grpSpPr>
              <a:xfrm>
                <a:off x="6343470" y="619621"/>
                <a:ext cx="5269360" cy="5306440"/>
                <a:chOff x="6343470" y="619621"/>
                <a:chExt cx="5269360" cy="5306440"/>
              </a:xfrm>
            </p:grpSpPr>
            <p:sp>
              <p:nvSpPr>
                <p:cNvPr id="43" name="Oval 42">
                  <a:extLst>
                    <a:ext uri="{FF2B5EF4-FFF2-40B4-BE49-F238E27FC236}">
                      <a16:creationId xmlns:a16="http://schemas.microsoft.com/office/drawing/2014/main" id="{2C11AAEC-2B7F-4A79-8346-FFE93D9ECB9D}"/>
                    </a:ext>
                  </a:extLst>
                </p:cNvPr>
                <p:cNvSpPr/>
                <p:nvPr/>
              </p:nvSpPr>
              <p:spPr bwMode="auto">
                <a:xfrm>
                  <a:off x="6343470" y="656701"/>
                  <a:ext cx="5269360" cy="5269360"/>
                </a:xfrm>
                <a:prstGeom prst="ellipse">
                  <a:avLst/>
                </a:prstGeom>
                <a:noFill/>
                <a:ln w="508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4" name="Rectangle 43">
                  <a:extLst>
                    <a:ext uri="{FF2B5EF4-FFF2-40B4-BE49-F238E27FC236}">
                      <a16:creationId xmlns:a16="http://schemas.microsoft.com/office/drawing/2014/main" id="{9CA837BF-F1F8-40C0-A27C-24BD946FC1D0}"/>
                    </a:ext>
                  </a:extLst>
                </p:cNvPr>
                <p:cNvSpPr/>
                <p:nvPr/>
              </p:nvSpPr>
              <p:spPr bwMode="auto">
                <a:xfrm>
                  <a:off x="8751570" y="619621"/>
                  <a:ext cx="394950" cy="25473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 name="Rectangle 44">
                  <a:extLst>
                    <a:ext uri="{FF2B5EF4-FFF2-40B4-BE49-F238E27FC236}">
                      <a16:creationId xmlns:a16="http://schemas.microsoft.com/office/drawing/2014/main" id="{53048189-2ACC-4D53-9136-5309E9608952}"/>
                    </a:ext>
                  </a:extLst>
                </p:cNvPr>
                <p:cNvSpPr/>
                <p:nvPr/>
              </p:nvSpPr>
              <p:spPr bwMode="auto">
                <a:xfrm rot="7341331">
                  <a:off x="10944327" y="4491463"/>
                  <a:ext cx="394950" cy="25473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 name="Rectangle 45">
                  <a:extLst>
                    <a:ext uri="{FF2B5EF4-FFF2-40B4-BE49-F238E27FC236}">
                      <a16:creationId xmlns:a16="http://schemas.microsoft.com/office/drawing/2014/main" id="{163354DC-6273-41CC-996C-B4EFD2C596B0}"/>
                    </a:ext>
                  </a:extLst>
                </p:cNvPr>
                <p:cNvSpPr/>
                <p:nvPr/>
              </p:nvSpPr>
              <p:spPr bwMode="auto">
                <a:xfrm rot="14352268" flipH="1">
                  <a:off x="6606058" y="4479322"/>
                  <a:ext cx="394950" cy="25473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40" name="Isosceles Triangle 39">
                <a:extLst>
                  <a:ext uri="{FF2B5EF4-FFF2-40B4-BE49-F238E27FC236}">
                    <a16:creationId xmlns:a16="http://schemas.microsoft.com/office/drawing/2014/main" id="{12ED2DD8-B922-4C66-B256-A5E76770FB88}"/>
                  </a:ext>
                </a:extLst>
              </p:cNvPr>
              <p:cNvSpPr/>
              <p:nvPr/>
            </p:nvSpPr>
            <p:spPr bwMode="auto">
              <a:xfrm rot="5235495">
                <a:off x="8720093" y="581778"/>
                <a:ext cx="212026" cy="166654"/>
              </a:xfrm>
              <a:prstGeom prst="triangl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1" name="Isosceles Triangle 40">
                <a:extLst>
                  <a:ext uri="{FF2B5EF4-FFF2-40B4-BE49-F238E27FC236}">
                    <a16:creationId xmlns:a16="http://schemas.microsoft.com/office/drawing/2014/main" id="{8760FBDD-F943-4849-9BD7-61E8801139B5}"/>
                  </a:ext>
                </a:extLst>
              </p:cNvPr>
              <p:cNvSpPr/>
              <p:nvPr/>
            </p:nvSpPr>
            <p:spPr bwMode="auto">
              <a:xfrm rot="12779463">
                <a:off x="11169242" y="4477146"/>
                <a:ext cx="212026" cy="166654"/>
              </a:xfrm>
              <a:prstGeom prst="triangl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 name="Isosceles Triangle 41">
                <a:extLst>
                  <a:ext uri="{FF2B5EF4-FFF2-40B4-BE49-F238E27FC236}">
                    <a16:creationId xmlns:a16="http://schemas.microsoft.com/office/drawing/2014/main" id="{6A630640-ECB9-483E-80B6-FFCBE166D6EC}"/>
                  </a:ext>
                </a:extLst>
              </p:cNvPr>
              <p:cNvSpPr/>
              <p:nvPr/>
            </p:nvSpPr>
            <p:spPr bwMode="auto">
              <a:xfrm rot="19726302">
                <a:off x="6691281" y="4669066"/>
                <a:ext cx="212026" cy="166654"/>
              </a:xfrm>
              <a:prstGeom prst="triangl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32" name="Oval 31">
              <a:extLst>
                <a:ext uri="{FF2B5EF4-FFF2-40B4-BE49-F238E27FC236}">
                  <a16:creationId xmlns:a16="http://schemas.microsoft.com/office/drawing/2014/main" id="{E3188C73-CA82-4D63-9F73-8226C065E814}"/>
                </a:ext>
              </a:extLst>
            </p:cNvPr>
            <p:cNvSpPr/>
            <p:nvPr/>
          </p:nvSpPr>
          <p:spPr bwMode="auto">
            <a:xfrm>
              <a:off x="5928360" y="269969"/>
              <a:ext cx="6064844" cy="6064844"/>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47" name="Group 46" descr="People, process, technology cycle">
            <a:extLst>
              <a:ext uri="{FF2B5EF4-FFF2-40B4-BE49-F238E27FC236}">
                <a16:creationId xmlns:a16="http://schemas.microsoft.com/office/drawing/2014/main" id="{C949D983-C26F-41C5-B0B6-5FC8371ED379}"/>
              </a:ext>
            </a:extLst>
          </p:cNvPr>
          <p:cNvGrpSpPr/>
          <p:nvPr/>
        </p:nvGrpSpPr>
        <p:grpSpPr>
          <a:xfrm>
            <a:off x="1250569" y="1396136"/>
            <a:ext cx="3846108" cy="3986134"/>
            <a:chOff x="6085880" y="530303"/>
            <a:chExt cx="5709057" cy="5916909"/>
          </a:xfrm>
        </p:grpSpPr>
        <p:sp>
          <p:nvSpPr>
            <p:cNvPr id="48" name="TextBox 47">
              <a:extLst>
                <a:ext uri="{FF2B5EF4-FFF2-40B4-BE49-F238E27FC236}">
                  <a16:creationId xmlns:a16="http://schemas.microsoft.com/office/drawing/2014/main" id="{2AD04F7B-5857-416C-A75E-A1BA05668F0F}"/>
                </a:ext>
              </a:extLst>
            </p:cNvPr>
            <p:cNvSpPr txBox="1"/>
            <p:nvPr/>
          </p:nvSpPr>
          <p:spPr>
            <a:xfrm rot="18303160">
              <a:off x="6143534" y="472649"/>
              <a:ext cx="5324368" cy="5439676"/>
            </a:xfrm>
            <a:prstGeom prst="rect">
              <a:avLst/>
            </a:prstGeom>
            <a:noFill/>
          </p:spPr>
          <p:txBody>
            <a:bodyPr wrap="none" lIns="182880" tIns="146304" rIns="182880" bIns="146304" rtlCol="0">
              <a:prstTxWarp prst="textArchUp">
                <a:avLst/>
              </a:prstTxWarp>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gradFill>
                    <a:gsLst>
                      <a:gs pos="2917">
                        <a:srgbClr val="000000"/>
                      </a:gs>
                      <a:gs pos="100000">
                        <a:srgbClr val="000000"/>
                      </a:gs>
                    </a:gsLst>
                    <a:lin ang="5400000" scaled="0"/>
                  </a:gradFill>
                  <a:effectLst/>
                  <a:uLnTx/>
                  <a:uFillTx/>
                  <a:latin typeface="Segoe UI"/>
                  <a:ea typeface="+mn-ea"/>
                  <a:cs typeface="+mn-cs"/>
                </a:rPr>
                <a:t>People</a:t>
              </a:r>
            </a:p>
          </p:txBody>
        </p:sp>
        <p:sp>
          <p:nvSpPr>
            <p:cNvPr id="49" name="TextBox 48">
              <a:extLst>
                <a:ext uri="{FF2B5EF4-FFF2-40B4-BE49-F238E27FC236}">
                  <a16:creationId xmlns:a16="http://schemas.microsoft.com/office/drawing/2014/main" id="{BF3038A3-A270-415D-ABEA-BF25C9101B0A}"/>
                </a:ext>
              </a:extLst>
            </p:cNvPr>
            <p:cNvSpPr txBox="1"/>
            <p:nvPr/>
          </p:nvSpPr>
          <p:spPr>
            <a:xfrm rot="3600000">
              <a:off x="6412915" y="534659"/>
              <a:ext cx="5324368" cy="5439676"/>
            </a:xfrm>
            <a:prstGeom prst="rect">
              <a:avLst/>
            </a:prstGeom>
            <a:noFill/>
          </p:spPr>
          <p:txBody>
            <a:bodyPr wrap="none" lIns="182880" tIns="146304" rIns="182880" bIns="146304" rtlCol="0">
              <a:prstTxWarp prst="textArchUp">
                <a:avLst/>
              </a:prstTxWarp>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gradFill>
                    <a:gsLst>
                      <a:gs pos="2917">
                        <a:srgbClr val="000000"/>
                      </a:gs>
                      <a:gs pos="100000">
                        <a:srgbClr val="000000"/>
                      </a:gs>
                    </a:gsLst>
                    <a:lin ang="5400000" scaled="0"/>
                  </a:gradFill>
                  <a:effectLst/>
                  <a:uLnTx/>
                  <a:uFillTx/>
                  <a:latin typeface="Segoe UI"/>
                  <a:ea typeface="+mn-ea"/>
                  <a:cs typeface="+mn-cs"/>
                </a:rPr>
                <a:t>Process</a:t>
              </a:r>
            </a:p>
          </p:txBody>
        </p:sp>
        <p:sp>
          <p:nvSpPr>
            <p:cNvPr id="50" name="TextBox 49">
              <a:extLst>
                <a:ext uri="{FF2B5EF4-FFF2-40B4-BE49-F238E27FC236}">
                  <a16:creationId xmlns:a16="http://schemas.microsoft.com/office/drawing/2014/main" id="{E1879980-082D-4518-A64A-2DBBC0D8B9A6}"/>
                </a:ext>
              </a:extLst>
            </p:cNvPr>
            <p:cNvSpPr txBox="1"/>
            <p:nvPr/>
          </p:nvSpPr>
          <p:spPr>
            <a:xfrm>
              <a:off x="6183423" y="1007535"/>
              <a:ext cx="5462760" cy="5439677"/>
            </a:xfrm>
            <a:prstGeom prst="rect">
              <a:avLst/>
            </a:prstGeom>
            <a:noFill/>
          </p:spPr>
          <p:txBody>
            <a:bodyPr wrap="none" lIns="182880" tIns="146304" rIns="182880" bIns="146304" rtlCol="0">
              <a:prstTxWarp prst="textArchDown">
                <a:avLst>
                  <a:gd name="adj" fmla="val 333329"/>
                </a:avLst>
              </a:prstTxWarp>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gradFill>
                    <a:gsLst>
                      <a:gs pos="2917">
                        <a:srgbClr val="000000"/>
                      </a:gs>
                      <a:gs pos="100000">
                        <a:srgbClr val="000000"/>
                      </a:gs>
                    </a:gsLst>
                    <a:lin ang="5400000" scaled="0"/>
                  </a:gradFill>
                  <a:effectLst/>
                  <a:uLnTx/>
                  <a:uFillTx/>
                  <a:latin typeface="Segoe UI"/>
                  <a:ea typeface="+mn-ea"/>
                  <a:cs typeface="+mn-cs"/>
                </a:rPr>
                <a:t>Technology</a:t>
              </a:r>
            </a:p>
          </p:txBody>
        </p:sp>
      </p:grpSp>
      <p:grpSp>
        <p:nvGrpSpPr>
          <p:cNvPr id="51" name="Group 50" descr="Documentation, tools, templates, best practices circle">
            <a:extLst>
              <a:ext uri="{FF2B5EF4-FFF2-40B4-BE49-F238E27FC236}">
                <a16:creationId xmlns:a16="http://schemas.microsoft.com/office/drawing/2014/main" id="{E9A15883-DDFF-47B4-ACE4-DE3EA9F5E8AB}"/>
              </a:ext>
            </a:extLst>
          </p:cNvPr>
          <p:cNvGrpSpPr/>
          <p:nvPr/>
        </p:nvGrpSpPr>
        <p:grpSpPr>
          <a:xfrm>
            <a:off x="1540227" y="1606976"/>
            <a:ext cx="3232912" cy="3224100"/>
            <a:chOff x="3866077" y="1051605"/>
            <a:chExt cx="4666445" cy="4653727"/>
          </a:xfrm>
          <a:solidFill>
            <a:schemeClr val="accent1"/>
          </a:solidFill>
        </p:grpSpPr>
        <p:grpSp>
          <p:nvGrpSpPr>
            <p:cNvPr id="52" name="Group 51">
              <a:extLst>
                <a:ext uri="{FF2B5EF4-FFF2-40B4-BE49-F238E27FC236}">
                  <a16:creationId xmlns:a16="http://schemas.microsoft.com/office/drawing/2014/main" id="{AF648B16-5E16-4221-9913-6EAE7E7513AA}"/>
                </a:ext>
              </a:extLst>
            </p:cNvPr>
            <p:cNvGrpSpPr/>
            <p:nvPr/>
          </p:nvGrpSpPr>
          <p:grpSpPr>
            <a:xfrm>
              <a:off x="3866077" y="1051605"/>
              <a:ext cx="4666445" cy="4653727"/>
              <a:chOff x="3769633" y="1061799"/>
              <a:chExt cx="4822560" cy="4809418"/>
            </a:xfrm>
            <a:grpFill/>
          </p:grpSpPr>
          <p:sp>
            <p:nvSpPr>
              <p:cNvPr id="57" name="Freeform: Shape 56">
                <a:extLst>
                  <a:ext uri="{FF2B5EF4-FFF2-40B4-BE49-F238E27FC236}">
                    <a16:creationId xmlns:a16="http://schemas.microsoft.com/office/drawing/2014/main" id="{7EE01E55-F4B3-425B-A285-C2C1527260D3}"/>
                  </a:ext>
                </a:extLst>
              </p:cNvPr>
              <p:cNvSpPr/>
              <p:nvPr/>
            </p:nvSpPr>
            <p:spPr>
              <a:xfrm>
                <a:off x="3769633" y="1061799"/>
                <a:ext cx="2393330" cy="2393330"/>
              </a:xfrm>
              <a:custGeom>
                <a:avLst/>
                <a:gdLst>
                  <a:gd name="connsiteX0" fmla="*/ 0 w 2393330"/>
                  <a:gd name="connsiteY0" fmla="*/ 2393330 h 2393330"/>
                  <a:gd name="connsiteX1" fmla="*/ 2393330 w 2393330"/>
                  <a:gd name="connsiteY1" fmla="*/ 0 h 2393330"/>
                  <a:gd name="connsiteX2" fmla="*/ 2393330 w 2393330"/>
                  <a:gd name="connsiteY2" fmla="*/ 2393330 h 2393330"/>
                  <a:gd name="connsiteX3" fmla="*/ 0 w 2393330"/>
                  <a:gd name="connsiteY3" fmla="*/ 2393330 h 2393330"/>
                </a:gdLst>
                <a:ahLst/>
                <a:cxnLst>
                  <a:cxn ang="0">
                    <a:pos x="connsiteX0" y="connsiteY0"/>
                  </a:cxn>
                  <a:cxn ang="0">
                    <a:pos x="connsiteX1" y="connsiteY1"/>
                  </a:cxn>
                  <a:cxn ang="0">
                    <a:pos x="connsiteX2" y="connsiteY2"/>
                  </a:cxn>
                  <a:cxn ang="0">
                    <a:pos x="connsiteX3" y="connsiteY3"/>
                  </a:cxn>
                </a:cxnLst>
                <a:rect l="l" t="t" r="r" b="b"/>
                <a:pathLst>
                  <a:path w="2393330" h="2393330">
                    <a:moveTo>
                      <a:pt x="0" y="2393330"/>
                    </a:moveTo>
                    <a:cubicBezTo>
                      <a:pt x="0" y="1071530"/>
                      <a:pt x="1071530" y="0"/>
                      <a:pt x="2393330" y="0"/>
                    </a:cubicBezTo>
                    <a:lnTo>
                      <a:pt x="2393330" y="2393330"/>
                    </a:lnTo>
                    <a:lnTo>
                      <a:pt x="0" y="2393330"/>
                    </a:lnTo>
                    <a:close/>
                  </a:path>
                </a:pathLst>
              </a:custGeom>
              <a:grp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71246" tIns="971246" rIns="270256" bIns="270256" numCol="1" spcCol="1270" anchor="ctr" anchorCtr="0">
                <a:noAutofit/>
              </a:bodyPr>
              <a:lstStyle/>
              <a:p>
                <a:pPr marL="0" marR="0" lvl="0" indent="0" algn="l" defTabSz="1689100" rtl="0" eaLnBrk="1" fontAlgn="auto" latinLnBrk="0" hangingPunct="1">
                  <a:lnSpc>
                    <a:spcPct val="90000"/>
                  </a:lnSpc>
                  <a:spcBef>
                    <a:spcPct val="0"/>
                  </a:spcBef>
                  <a:spcAft>
                    <a:spcPct val="3500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sp>
            <p:nvSpPr>
              <p:cNvPr id="58" name="Freeform: Shape 57">
                <a:extLst>
                  <a:ext uri="{FF2B5EF4-FFF2-40B4-BE49-F238E27FC236}">
                    <a16:creationId xmlns:a16="http://schemas.microsoft.com/office/drawing/2014/main" id="{36038F0A-F753-49E4-8A32-64BB90A48B98}"/>
                  </a:ext>
                </a:extLst>
              </p:cNvPr>
              <p:cNvSpPr/>
              <p:nvPr/>
            </p:nvSpPr>
            <p:spPr>
              <a:xfrm>
                <a:off x="6198862" y="1061799"/>
                <a:ext cx="2393330" cy="2393330"/>
              </a:xfrm>
              <a:custGeom>
                <a:avLst/>
                <a:gdLst>
                  <a:gd name="connsiteX0" fmla="*/ 0 w 2393330"/>
                  <a:gd name="connsiteY0" fmla="*/ 2393330 h 2393330"/>
                  <a:gd name="connsiteX1" fmla="*/ 2393330 w 2393330"/>
                  <a:gd name="connsiteY1" fmla="*/ 0 h 2393330"/>
                  <a:gd name="connsiteX2" fmla="*/ 2393330 w 2393330"/>
                  <a:gd name="connsiteY2" fmla="*/ 2393330 h 2393330"/>
                  <a:gd name="connsiteX3" fmla="*/ 0 w 2393330"/>
                  <a:gd name="connsiteY3" fmla="*/ 2393330 h 2393330"/>
                </a:gdLst>
                <a:ahLst/>
                <a:cxnLst>
                  <a:cxn ang="0">
                    <a:pos x="connsiteX0" y="connsiteY0"/>
                  </a:cxn>
                  <a:cxn ang="0">
                    <a:pos x="connsiteX1" y="connsiteY1"/>
                  </a:cxn>
                  <a:cxn ang="0">
                    <a:pos x="connsiteX2" y="connsiteY2"/>
                  </a:cxn>
                  <a:cxn ang="0">
                    <a:pos x="connsiteX3" y="connsiteY3"/>
                  </a:cxn>
                </a:cxnLst>
                <a:rect l="l" t="t" r="r" b="b"/>
                <a:pathLst>
                  <a:path w="2393330" h="2393330">
                    <a:moveTo>
                      <a:pt x="0" y="0"/>
                    </a:moveTo>
                    <a:cubicBezTo>
                      <a:pt x="1321800" y="0"/>
                      <a:pt x="2393330" y="1071530"/>
                      <a:pt x="2393330" y="2393330"/>
                    </a:cubicBezTo>
                    <a:lnTo>
                      <a:pt x="0" y="2393330"/>
                    </a:lnTo>
                    <a:lnTo>
                      <a:pt x="0" y="0"/>
                    </a:lnTo>
                    <a:close/>
                  </a:path>
                </a:pathLst>
              </a:custGeom>
              <a:grp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70256" tIns="971246" rIns="971246" bIns="270256" numCol="1" spcCol="1270" anchor="ctr" anchorCtr="0">
                <a:noAutofit/>
              </a:bodyPr>
              <a:lstStyle/>
              <a:p>
                <a:pPr marL="0" marR="0" lvl="0" indent="0" algn="l" defTabSz="1689100" rtl="0" eaLnBrk="1" fontAlgn="auto" latinLnBrk="0" hangingPunct="1">
                  <a:lnSpc>
                    <a:spcPct val="90000"/>
                  </a:lnSpc>
                  <a:spcBef>
                    <a:spcPct val="0"/>
                  </a:spcBef>
                  <a:spcAft>
                    <a:spcPct val="3500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sp>
            <p:nvSpPr>
              <p:cNvPr id="59" name="Freeform: Shape 58">
                <a:extLst>
                  <a:ext uri="{FF2B5EF4-FFF2-40B4-BE49-F238E27FC236}">
                    <a16:creationId xmlns:a16="http://schemas.microsoft.com/office/drawing/2014/main" id="{9A103F56-91D4-4FB6-83C2-23E0FDBC60E0}"/>
                  </a:ext>
                </a:extLst>
              </p:cNvPr>
              <p:cNvSpPr/>
              <p:nvPr/>
            </p:nvSpPr>
            <p:spPr>
              <a:xfrm>
                <a:off x="6198862" y="3477886"/>
                <a:ext cx="2393331" cy="2393331"/>
              </a:xfrm>
              <a:custGeom>
                <a:avLst/>
                <a:gdLst>
                  <a:gd name="connsiteX0" fmla="*/ 0 w 2393330"/>
                  <a:gd name="connsiteY0" fmla="*/ 2393330 h 2393330"/>
                  <a:gd name="connsiteX1" fmla="*/ 2393330 w 2393330"/>
                  <a:gd name="connsiteY1" fmla="*/ 0 h 2393330"/>
                  <a:gd name="connsiteX2" fmla="*/ 2393330 w 2393330"/>
                  <a:gd name="connsiteY2" fmla="*/ 2393330 h 2393330"/>
                  <a:gd name="connsiteX3" fmla="*/ 0 w 2393330"/>
                  <a:gd name="connsiteY3" fmla="*/ 2393330 h 2393330"/>
                </a:gdLst>
                <a:ahLst/>
                <a:cxnLst>
                  <a:cxn ang="0">
                    <a:pos x="connsiteX0" y="connsiteY0"/>
                  </a:cxn>
                  <a:cxn ang="0">
                    <a:pos x="connsiteX1" y="connsiteY1"/>
                  </a:cxn>
                  <a:cxn ang="0">
                    <a:pos x="connsiteX2" y="connsiteY2"/>
                  </a:cxn>
                  <a:cxn ang="0">
                    <a:pos x="connsiteX3" y="connsiteY3"/>
                  </a:cxn>
                </a:cxnLst>
                <a:rect l="l" t="t" r="r" b="b"/>
                <a:pathLst>
                  <a:path w="2393330" h="2393330">
                    <a:moveTo>
                      <a:pt x="2393330" y="0"/>
                    </a:moveTo>
                    <a:cubicBezTo>
                      <a:pt x="2393330" y="1321800"/>
                      <a:pt x="1321800" y="2393330"/>
                      <a:pt x="0" y="2393330"/>
                    </a:cubicBezTo>
                    <a:lnTo>
                      <a:pt x="0" y="0"/>
                    </a:lnTo>
                    <a:lnTo>
                      <a:pt x="2393330" y="0"/>
                    </a:lnTo>
                    <a:close/>
                  </a:path>
                </a:pathLst>
              </a:custGeom>
              <a:grp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70256" tIns="270257" rIns="971247" bIns="971246" numCol="1" spcCol="1270" anchor="ctr" anchorCtr="0">
                <a:noAutofit/>
              </a:bodyPr>
              <a:lstStyle/>
              <a:p>
                <a:pPr marL="0" marR="0" lvl="0" indent="0" algn="l" defTabSz="1689100" rtl="0" eaLnBrk="1" fontAlgn="auto" latinLnBrk="0" hangingPunct="1">
                  <a:lnSpc>
                    <a:spcPct val="90000"/>
                  </a:lnSpc>
                  <a:spcBef>
                    <a:spcPct val="0"/>
                  </a:spcBef>
                  <a:spcAft>
                    <a:spcPct val="3500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sp>
            <p:nvSpPr>
              <p:cNvPr id="60" name="Freeform: Shape 59">
                <a:extLst>
                  <a:ext uri="{FF2B5EF4-FFF2-40B4-BE49-F238E27FC236}">
                    <a16:creationId xmlns:a16="http://schemas.microsoft.com/office/drawing/2014/main" id="{4F93ADEC-2C73-45F1-8F09-0638D1E7F485}"/>
                  </a:ext>
                </a:extLst>
              </p:cNvPr>
              <p:cNvSpPr/>
              <p:nvPr/>
            </p:nvSpPr>
            <p:spPr>
              <a:xfrm>
                <a:off x="3769633" y="3477887"/>
                <a:ext cx="2393330" cy="2393330"/>
              </a:xfrm>
              <a:custGeom>
                <a:avLst/>
                <a:gdLst>
                  <a:gd name="connsiteX0" fmla="*/ 0 w 2393330"/>
                  <a:gd name="connsiteY0" fmla="*/ 2393330 h 2393330"/>
                  <a:gd name="connsiteX1" fmla="*/ 2393330 w 2393330"/>
                  <a:gd name="connsiteY1" fmla="*/ 0 h 2393330"/>
                  <a:gd name="connsiteX2" fmla="*/ 2393330 w 2393330"/>
                  <a:gd name="connsiteY2" fmla="*/ 2393330 h 2393330"/>
                  <a:gd name="connsiteX3" fmla="*/ 0 w 2393330"/>
                  <a:gd name="connsiteY3" fmla="*/ 2393330 h 2393330"/>
                </a:gdLst>
                <a:ahLst/>
                <a:cxnLst>
                  <a:cxn ang="0">
                    <a:pos x="connsiteX0" y="connsiteY0"/>
                  </a:cxn>
                  <a:cxn ang="0">
                    <a:pos x="connsiteX1" y="connsiteY1"/>
                  </a:cxn>
                  <a:cxn ang="0">
                    <a:pos x="connsiteX2" y="connsiteY2"/>
                  </a:cxn>
                  <a:cxn ang="0">
                    <a:pos x="connsiteX3" y="connsiteY3"/>
                  </a:cxn>
                </a:cxnLst>
                <a:rect l="l" t="t" r="r" b="b"/>
                <a:pathLst>
                  <a:path w="2393330" h="2393330">
                    <a:moveTo>
                      <a:pt x="2393330" y="2393330"/>
                    </a:moveTo>
                    <a:cubicBezTo>
                      <a:pt x="1071530" y="2393330"/>
                      <a:pt x="0" y="1321800"/>
                      <a:pt x="0" y="0"/>
                    </a:cubicBezTo>
                    <a:lnTo>
                      <a:pt x="2393330" y="0"/>
                    </a:lnTo>
                    <a:lnTo>
                      <a:pt x="2393330" y="2393330"/>
                    </a:lnTo>
                    <a:close/>
                  </a:path>
                </a:pathLst>
              </a:custGeom>
              <a:grp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71246" tIns="270256" rIns="270256" bIns="971246" numCol="1" spcCol="1270" anchor="ctr" anchorCtr="0">
                <a:noAutofit/>
              </a:bodyPr>
              <a:lstStyle/>
              <a:p>
                <a:pPr marL="0" marR="0" lvl="0" indent="0" algn="l" defTabSz="1689100" rtl="0" eaLnBrk="1" fontAlgn="auto" latinLnBrk="0" hangingPunct="1">
                  <a:lnSpc>
                    <a:spcPct val="90000"/>
                  </a:lnSpc>
                  <a:spcBef>
                    <a:spcPct val="0"/>
                  </a:spcBef>
                  <a:spcAft>
                    <a:spcPct val="3500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53" name="Trackers_EADF" title="Icon of a clipboard with a checklist on it">
              <a:extLst>
                <a:ext uri="{FF2B5EF4-FFF2-40B4-BE49-F238E27FC236}">
                  <a16:creationId xmlns:a16="http://schemas.microsoft.com/office/drawing/2014/main" id="{48638930-C61C-4F49-B1CB-2E193D34F7AD}"/>
                </a:ext>
              </a:extLst>
            </p:cNvPr>
            <p:cNvSpPr>
              <a:spLocks noChangeAspect="1" noEditPoints="1"/>
            </p:cNvSpPr>
            <p:nvPr/>
          </p:nvSpPr>
          <p:spPr bwMode="auto">
            <a:xfrm rot="17100000">
              <a:off x="4196292" y="2689253"/>
              <a:ext cx="285936" cy="389887"/>
            </a:xfrm>
            <a:custGeom>
              <a:avLst/>
              <a:gdLst>
                <a:gd name="T0" fmla="*/ 1000 w 2750"/>
                <a:gd name="T1" fmla="*/ 375 h 3750"/>
                <a:gd name="T2" fmla="*/ 1375 w 2750"/>
                <a:gd name="T3" fmla="*/ 0 h 3750"/>
                <a:gd name="T4" fmla="*/ 1750 w 2750"/>
                <a:gd name="T5" fmla="*/ 375 h 3750"/>
                <a:gd name="T6" fmla="*/ 1750 w 2750"/>
                <a:gd name="T7" fmla="*/ 500 h 3750"/>
                <a:gd name="T8" fmla="*/ 2250 w 2750"/>
                <a:gd name="T9" fmla="*/ 500 h 3750"/>
                <a:gd name="T10" fmla="*/ 2250 w 2750"/>
                <a:gd name="T11" fmla="*/ 1000 h 3750"/>
                <a:gd name="T12" fmla="*/ 500 w 2750"/>
                <a:gd name="T13" fmla="*/ 1000 h 3750"/>
                <a:gd name="T14" fmla="*/ 500 w 2750"/>
                <a:gd name="T15" fmla="*/ 500 h 3750"/>
                <a:gd name="T16" fmla="*/ 1000 w 2750"/>
                <a:gd name="T17" fmla="*/ 500 h 3750"/>
                <a:gd name="T18" fmla="*/ 1000 w 2750"/>
                <a:gd name="T19" fmla="*/ 375 h 3750"/>
                <a:gd name="T20" fmla="*/ 500 w 2750"/>
                <a:gd name="T21" fmla="*/ 500 h 3750"/>
                <a:gd name="T22" fmla="*/ 0 w 2750"/>
                <a:gd name="T23" fmla="*/ 500 h 3750"/>
                <a:gd name="T24" fmla="*/ 0 w 2750"/>
                <a:gd name="T25" fmla="*/ 3750 h 3750"/>
                <a:gd name="T26" fmla="*/ 2750 w 2750"/>
                <a:gd name="T27" fmla="*/ 3750 h 3750"/>
                <a:gd name="T28" fmla="*/ 2750 w 2750"/>
                <a:gd name="T29" fmla="*/ 500 h 3750"/>
                <a:gd name="T30" fmla="*/ 2250 w 2750"/>
                <a:gd name="T31" fmla="*/ 500 h 3750"/>
                <a:gd name="T32" fmla="*/ 2375 w 2750"/>
                <a:gd name="T33" fmla="*/ 1750 h 3750"/>
                <a:gd name="T34" fmla="*/ 1375 w 2750"/>
                <a:gd name="T35" fmla="*/ 1750 h 3750"/>
                <a:gd name="T36" fmla="*/ 2375 w 2750"/>
                <a:gd name="T37" fmla="*/ 2500 h 3750"/>
                <a:gd name="T38" fmla="*/ 1375 w 2750"/>
                <a:gd name="T39" fmla="*/ 2500 h 3750"/>
                <a:gd name="T40" fmla="*/ 2375 w 2750"/>
                <a:gd name="T41" fmla="*/ 3250 h 3750"/>
                <a:gd name="T42" fmla="*/ 1375 w 2750"/>
                <a:gd name="T43" fmla="*/ 3250 h 3750"/>
                <a:gd name="T44" fmla="*/ 500 w 2750"/>
                <a:gd name="T45" fmla="*/ 1500 h 3750"/>
                <a:gd name="T46" fmla="*/ 750 w 2750"/>
                <a:gd name="T47" fmla="*/ 1750 h 3750"/>
                <a:gd name="T48" fmla="*/ 1125 w 2750"/>
                <a:gd name="T49" fmla="*/ 1375 h 3750"/>
                <a:gd name="T50" fmla="*/ 500 w 2750"/>
                <a:gd name="T51" fmla="*/ 2250 h 3750"/>
                <a:gd name="T52" fmla="*/ 750 w 2750"/>
                <a:gd name="T53" fmla="*/ 2500 h 3750"/>
                <a:gd name="T54" fmla="*/ 1125 w 2750"/>
                <a:gd name="T55" fmla="*/ 2125 h 3750"/>
                <a:gd name="T56" fmla="*/ 500 w 2750"/>
                <a:gd name="T57" fmla="*/ 3000 h 3750"/>
                <a:gd name="T58" fmla="*/ 750 w 2750"/>
                <a:gd name="T59" fmla="*/ 3250 h 3750"/>
                <a:gd name="T60" fmla="*/ 1125 w 2750"/>
                <a:gd name="T61" fmla="*/ 28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50" h="3750">
                  <a:moveTo>
                    <a:pt x="1000" y="375"/>
                  </a:moveTo>
                  <a:cubicBezTo>
                    <a:pt x="1000" y="168"/>
                    <a:pt x="1168" y="0"/>
                    <a:pt x="1375" y="0"/>
                  </a:cubicBezTo>
                  <a:cubicBezTo>
                    <a:pt x="1582" y="0"/>
                    <a:pt x="1750" y="168"/>
                    <a:pt x="1750" y="375"/>
                  </a:cubicBezTo>
                  <a:cubicBezTo>
                    <a:pt x="1750" y="500"/>
                    <a:pt x="1750" y="500"/>
                    <a:pt x="1750" y="500"/>
                  </a:cubicBezTo>
                  <a:cubicBezTo>
                    <a:pt x="2250" y="500"/>
                    <a:pt x="2250" y="500"/>
                    <a:pt x="2250" y="500"/>
                  </a:cubicBezTo>
                  <a:cubicBezTo>
                    <a:pt x="2250" y="1000"/>
                    <a:pt x="2250" y="1000"/>
                    <a:pt x="2250" y="1000"/>
                  </a:cubicBezTo>
                  <a:cubicBezTo>
                    <a:pt x="500" y="1000"/>
                    <a:pt x="500" y="1000"/>
                    <a:pt x="500" y="1000"/>
                  </a:cubicBezTo>
                  <a:cubicBezTo>
                    <a:pt x="500" y="500"/>
                    <a:pt x="500" y="500"/>
                    <a:pt x="500" y="500"/>
                  </a:cubicBezTo>
                  <a:cubicBezTo>
                    <a:pt x="1000" y="500"/>
                    <a:pt x="1000" y="500"/>
                    <a:pt x="1000" y="500"/>
                  </a:cubicBezTo>
                  <a:lnTo>
                    <a:pt x="1000" y="375"/>
                  </a:lnTo>
                  <a:close/>
                  <a:moveTo>
                    <a:pt x="500" y="500"/>
                  </a:moveTo>
                  <a:cubicBezTo>
                    <a:pt x="0" y="500"/>
                    <a:pt x="0" y="500"/>
                    <a:pt x="0" y="500"/>
                  </a:cubicBezTo>
                  <a:cubicBezTo>
                    <a:pt x="0" y="3750"/>
                    <a:pt x="0" y="3750"/>
                    <a:pt x="0" y="3750"/>
                  </a:cubicBezTo>
                  <a:cubicBezTo>
                    <a:pt x="2750" y="3750"/>
                    <a:pt x="2750" y="3750"/>
                    <a:pt x="2750" y="3750"/>
                  </a:cubicBezTo>
                  <a:cubicBezTo>
                    <a:pt x="2750" y="500"/>
                    <a:pt x="2750" y="500"/>
                    <a:pt x="2750" y="500"/>
                  </a:cubicBezTo>
                  <a:cubicBezTo>
                    <a:pt x="2250" y="500"/>
                    <a:pt x="2250" y="500"/>
                    <a:pt x="2250" y="500"/>
                  </a:cubicBezTo>
                  <a:moveTo>
                    <a:pt x="2375" y="1750"/>
                  </a:moveTo>
                  <a:cubicBezTo>
                    <a:pt x="1375" y="1750"/>
                    <a:pt x="1375" y="1750"/>
                    <a:pt x="1375" y="1750"/>
                  </a:cubicBezTo>
                  <a:moveTo>
                    <a:pt x="2375" y="2500"/>
                  </a:moveTo>
                  <a:cubicBezTo>
                    <a:pt x="1375" y="2500"/>
                    <a:pt x="1375" y="2500"/>
                    <a:pt x="1375" y="2500"/>
                  </a:cubicBezTo>
                  <a:moveTo>
                    <a:pt x="2375" y="3250"/>
                  </a:moveTo>
                  <a:cubicBezTo>
                    <a:pt x="1375" y="3250"/>
                    <a:pt x="1375" y="3250"/>
                    <a:pt x="1375" y="3250"/>
                  </a:cubicBezTo>
                  <a:moveTo>
                    <a:pt x="500" y="1500"/>
                  </a:moveTo>
                  <a:cubicBezTo>
                    <a:pt x="750" y="1750"/>
                    <a:pt x="750" y="1750"/>
                    <a:pt x="750" y="1750"/>
                  </a:cubicBezTo>
                  <a:cubicBezTo>
                    <a:pt x="1125" y="1375"/>
                    <a:pt x="1125" y="1375"/>
                    <a:pt x="1125" y="1375"/>
                  </a:cubicBezTo>
                  <a:moveTo>
                    <a:pt x="500" y="2250"/>
                  </a:moveTo>
                  <a:cubicBezTo>
                    <a:pt x="750" y="2500"/>
                    <a:pt x="750" y="2500"/>
                    <a:pt x="750" y="2500"/>
                  </a:cubicBezTo>
                  <a:cubicBezTo>
                    <a:pt x="1125" y="2125"/>
                    <a:pt x="1125" y="2125"/>
                    <a:pt x="1125" y="2125"/>
                  </a:cubicBezTo>
                  <a:moveTo>
                    <a:pt x="500" y="3000"/>
                  </a:moveTo>
                  <a:cubicBezTo>
                    <a:pt x="750" y="3250"/>
                    <a:pt x="750" y="3250"/>
                    <a:pt x="750" y="3250"/>
                  </a:cubicBezTo>
                  <a:cubicBezTo>
                    <a:pt x="1125" y="2875"/>
                    <a:pt x="1125" y="2875"/>
                    <a:pt x="1125" y="2875"/>
                  </a:cubicBezTo>
                </a:path>
              </a:pathLst>
            </a:custGeom>
            <a:grpFill/>
            <a:ln w="15875"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4" name="DeveloperTools_EC7A" title="Icon of a wrench and a screwdriver">
              <a:extLst>
                <a:ext uri="{FF2B5EF4-FFF2-40B4-BE49-F238E27FC236}">
                  <a16:creationId xmlns:a16="http://schemas.microsoft.com/office/drawing/2014/main" id="{FBD0457A-ED3B-4315-B6F2-8188EC1D11C8}"/>
                </a:ext>
              </a:extLst>
            </p:cNvPr>
            <p:cNvSpPr>
              <a:spLocks noChangeAspect="1" noEditPoints="1"/>
            </p:cNvSpPr>
            <p:nvPr/>
          </p:nvSpPr>
          <p:spPr bwMode="auto">
            <a:xfrm rot="2700000">
              <a:off x="7247135" y="1603250"/>
              <a:ext cx="247443" cy="389887"/>
            </a:xfrm>
            <a:custGeom>
              <a:avLst/>
              <a:gdLst>
                <a:gd name="T0" fmla="*/ 765 w 2384"/>
                <a:gd name="T1" fmla="*/ 958 h 3756"/>
                <a:gd name="T2" fmla="*/ 765 w 2384"/>
                <a:gd name="T3" fmla="*/ 3500 h 3756"/>
                <a:gd name="T4" fmla="*/ 509 w 2384"/>
                <a:gd name="T5" fmla="*/ 3756 h 3756"/>
                <a:gd name="T6" fmla="*/ 509 w 2384"/>
                <a:gd name="T7" fmla="*/ 3756 h 3756"/>
                <a:gd name="T8" fmla="*/ 253 w 2384"/>
                <a:gd name="T9" fmla="*/ 3500 h 3756"/>
                <a:gd name="T10" fmla="*/ 253 w 2384"/>
                <a:gd name="T11" fmla="*/ 958 h 3756"/>
                <a:gd name="T12" fmla="*/ 0 w 2384"/>
                <a:gd name="T13" fmla="*/ 518 h 3756"/>
                <a:gd name="T14" fmla="*/ 509 w 2384"/>
                <a:gd name="T15" fmla="*/ 9 h 3756"/>
                <a:gd name="T16" fmla="*/ 1018 w 2384"/>
                <a:gd name="T17" fmla="*/ 518 h 3756"/>
                <a:gd name="T18" fmla="*/ 765 w 2384"/>
                <a:gd name="T19" fmla="*/ 958 h 3756"/>
                <a:gd name="T20" fmla="*/ 1503 w 2384"/>
                <a:gd name="T21" fmla="*/ 2012 h 3756"/>
                <a:gd name="T22" fmla="*/ 1503 w 2384"/>
                <a:gd name="T23" fmla="*/ 3500 h 3756"/>
                <a:gd name="T24" fmla="*/ 1759 w 2384"/>
                <a:gd name="T25" fmla="*/ 3756 h 3756"/>
                <a:gd name="T26" fmla="*/ 1759 w 2384"/>
                <a:gd name="T27" fmla="*/ 3756 h 3756"/>
                <a:gd name="T28" fmla="*/ 2015 w 2384"/>
                <a:gd name="T29" fmla="*/ 3500 h 3756"/>
                <a:gd name="T30" fmla="*/ 2015 w 2384"/>
                <a:gd name="T31" fmla="*/ 2012 h 3756"/>
                <a:gd name="T32" fmla="*/ 509 w 2384"/>
                <a:gd name="T33" fmla="*/ 0 h 3756"/>
                <a:gd name="T34" fmla="*/ 509 w 2384"/>
                <a:gd name="T35" fmla="*/ 509 h 3756"/>
                <a:gd name="T36" fmla="*/ 1134 w 2384"/>
                <a:gd name="T37" fmla="*/ 2012 h 3756"/>
                <a:gd name="T38" fmla="*/ 2384 w 2384"/>
                <a:gd name="T39" fmla="*/ 2012 h 3756"/>
                <a:gd name="T40" fmla="*/ 1759 w 2384"/>
                <a:gd name="T41" fmla="*/ 2012 h 3756"/>
                <a:gd name="T42" fmla="*/ 1759 w 2384"/>
                <a:gd name="T43" fmla="*/ 711 h 3756"/>
                <a:gd name="T44" fmla="*/ 2015 w 2384"/>
                <a:gd name="T45" fmla="*/ 9 h 3756"/>
                <a:gd name="T46" fmla="*/ 1503 w 2384"/>
                <a:gd name="T47" fmla="*/ 9 h 3756"/>
                <a:gd name="T48" fmla="*/ 1503 w 2384"/>
                <a:gd name="T49" fmla="*/ 510 h 3756"/>
                <a:gd name="T50" fmla="*/ 1759 w 2384"/>
                <a:gd name="T51" fmla="*/ 756 h 3756"/>
                <a:gd name="T52" fmla="*/ 2015 w 2384"/>
                <a:gd name="T53" fmla="*/ 510 h 3756"/>
                <a:gd name="T54" fmla="*/ 2015 w 2384"/>
                <a:gd name="T55" fmla="*/ 9 h 3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84" h="3756">
                  <a:moveTo>
                    <a:pt x="765" y="958"/>
                  </a:moveTo>
                  <a:cubicBezTo>
                    <a:pt x="765" y="3500"/>
                    <a:pt x="765" y="3500"/>
                    <a:pt x="765" y="3500"/>
                  </a:cubicBezTo>
                  <a:cubicBezTo>
                    <a:pt x="765" y="3641"/>
                    <a:pt x="650" y="3756"/>
                    <a:pt x="509" y="3756"/>
                  </a:cubicBezTo>
                  <a:cubicBezTo>
                    <a:pt x="509" y="3756"/>
                    <a:pt x="509" y="3756"/>
                    <a:pt x="509" y="3756"/>
                  </a:cubicBezTo>
                  <a:cubicBezTo>
                    <a:pt x="368" y="3756"/>
                    <a:pt x="253" y="3641"/>
                    <a:pt x="253" y="3500"/>
                  </a:cubicBezTo>
                  <a:cubicBezTo>
                    <a:pt x="253" y="958"/>
                    <a:pt x="253" y="958"/>
                    <a:pt x="253" y="958"/>
                  </a:cubicBezTo>
                  <a:cubicBezTo>
                    <a:pt x="102" y="869"/>
                    <a:pt x="0" y="706"/>
                    <a:pt x="0" y="518"/>
                  </a:cubicBezTo>
                  <a:cubicBezTo>
                    <a:pt x="0" y="237"/>
                    <a:pt x="228" y="9"/>
                    <a:pt x="509" y="9"/>
                  </a:cubicBezTo>
                  <a:cubicBezTo>
                    <a:pt x="790" y="9"/>
                    <a:pt x="1018" y="237"/>
                    <a:pt x="1018" y="518"/>
                  </a:cubicBezTo>
                  <a:cubicBezTo>
                    <a:pt x="1018" y="706"/>
                    <a:pt x="916" y="869"/>
                    <a:pt x="765" y="958"/>
                  </a:cubicBezTo>
                  <a:close/>
                  <a:moveTo>
                    <a:pt x="1503" y="2012"/>
                  </a:moveTo>
                  <a:cubicBezTo>
                    <a:pt x="1503" y="3500"/>
                    <a:pt x="1503" y="3500"/>
                    <a:pt x="1503" y="3500"/>
                  </a:cubicBezTo>
                  <a:cubicBezTo>
                    <a:pt x="1503" y="3641"/>
                    <a:pt x="1618" y="3756"/>
                    <a:pt x="1759" y="3756"/>
                  </a:cubicBezTo>
                  <a:cubicBezTo>
                    <a:pt x="1759" y="3756"/>
                    <a:pt x="1759" y="3756"/>
                    <a:pt x="1759" y="3756"/>
                  </a:cubicBezTo>
                  <a:cubicBezTo>
                    <a:pt x="1900" y="3756"/>
                    <a:pt x="2015" y="3641"/>
                    <a:pt x="2015" y="3500"/>
                  </a:cubicBezTo>
                  <a:cubicBezTo>
                    <a:pt x="2015" y="2012"/>
                    <a:pt x="2015" y="2012"/>
                    <a:pt x="2015" y="2012"/>
                  </a:cubicBezTo>
                  <a:moveTo>
                    <a:pt x="509" y="0"/>
                  </a:moveTo>
                  <a:cubicBezTo>
                    <a:pt x="509" y="509"/>
                    <a:pt x="509" y="509"/>
                    <a:pt x="509" y="509"/>
                  </a:cubicBezTo>
                  <a:moveTo>
                    <a:pt x="1134" y="2012"/>
                  </a:moveTo>
                  <a:cubicBezTo>
                    <a:pt x="2384" y="2012"/>
                    <a:pt x="2384" y="2012"/>
                    <a:pt x="2384" y="2012"/>
                  </a:cubicBezTo>
                  <a:moveTo>
                    <a:pt x="1759" y="2012"/>
                  </a:moveTo>
                  <a:cubicBezTo>
                    <a:pt x="1759" y="711"/>
                    <a:pt x="1759" y="711"/>
                    <a:pt x="1759" y="711"/>
                  </a:cubicBezTo>
                  <a:moveTo>
                    <a:pt x="2015" y="9"/>
                  </a:moveTo>
                  <a:cubicBezTo>
                    <a:pt x="1503" y="9"/>
                    <a:pt x="1503" y="9"/>
                    <a:pt x="1503" y="9"/>
                  </a:cubicBezTo>
                  <a:cubicBezTo>
                    <a:pt x="1503" y="510"/>
                    <a:pt x="1503" y="510"/>
                    <a:pt x="1503" y="510"/>
                  </a:cubicBezTo>
                  <a:cubicBezTo>
                    <a:pt x="1759" y="756"/>
                    <a:pt x="1759" y="756"/>
                    <a:pt x="1759" y="756"/>
                  </a:cubicBezTo>
                  <a:cubicBezTo>
                    <a:pt x="2015" y="510"/>
                    <a:pt x="2015" y="510"/>
                    <a:pt x="2015" y="510"/>
                  </a:cubicBezTo>
                  <a:lnTo>
                    <a:pt x="2015" y="9"/>
                  </a:lnTo>
                  <a:close/>
                </a:path>
              </a:pathLst>
            </a:custGeom>
            <a:grpFill/>
            <a:ln w="15875"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5" name="hand_3" title="Icon of a hand giving a thumbs-up">
              <a:extLst>
                <a:ext uri="{FF2B5EF4-FFF2-40B4-BE49-F238E27FC236}">
                  <a16:creationId xmlns:a16="http://schemas.microsoft.com/office/drawing/2014/main" id="{4DD600EA-EBD3-4D9C-A272-A3F97375B756}"/>
                </a:ext>
              </a:extLst>
            </p:cNvPr>
            <p:cNvSpPr>
              <a:spLocks noChangeAspect="1"/>
            </p:cNvSpPr>
            <p:nvPr/>
          </p:nvSpPr>
          <p:spPr bwMode="auto">
            <a:xfrm rot="2700000">
              <a:off x="4242419" y="3889531"/>
              <a:ext cx="352190" cy="308464"/>
            </a:xfrm>
            <a:custGeom>
              <a:avLst/>
              <a:gdLst>
                <a:gd name="T0" fmla="*/ 0 w 323"/>
                <a:gd name="T1" fmla="*/ 199 h 283"/>
                <a:gd name="T2" fmla="*/ 0 w 323"/>
                <a:gd name="T3" fmla="*/ 260 h 283"/>
                <a:gd name="T4" fmla="*/ 60 w 323"/>
                <a:gd name="T5" fmla="*/ 260 h 283"/>
                <a:gd name="T6" fmla="*/ 95 w 323"/>
                <a:gd name="T7" fmla="*/ 264 h 283"/>
                <a:gd name="T8" fmla="*/ 148 w 323"/>
                <a:gd name="T9" fmla="*/ 282 h 283"/>
                <a:gd name="T10" fmla="*/ 250 w 323"/>
                <a:gd name="T11" fmla="*/ 282 h 283"/>
                <a:gd name="T12" fmla="*/ 265 w 323"/>
                <a:gd name="T13" fmla="*/ 281 h 283"/>
                <a:gd name="T14" fmla="*/ 275 w 323"/>
                <a:gd name="T15" fmla="*/ 272 h 283"/>
                <a:gd name="T16" fmla="*/ 320 w 323"/>
                <a:gd name="T17" fmla="*/ 141 h 283"/>
                <a:gd name="T18" fmla="*/ 316 w 323"/>
                <a:gd name="T19" fmla="*/ 117 h 283"/>
                <a:gd name="T20" fmla="*/ 302 w 323"/>
                <a:gd name="T21" fmla="*/ 110 h 283"/>
                <a:gd name="T22" fmla="*/ 214 w 323"/>
                <a:gd name="T23" fmla="*/ 110 h 283"/>
                <a:gd name="T24" fmla="*/ 217 w 323"/>
                <a:gd name="T25" fmla="*/ 79 h 283"/>
                <a:gd name="T26" fmla="*/ 234 w 323"/>
                <a:gd name="T27" fmla="*/ 41 h 283"/>
                <a:gd name="T28" fmla="*/ 228 w 323"/>
                <a:gd name="T29" fmla="*/ 5 h 283"/>
                <a:gd name="T30" fmla="*/ 208 w 323"/>
                <a:gd name="T31" fmla="*/ 8 h 283"/>
                <a:gd name="T32" fmla="*/ 101 w 323"/>
                <a:gd name="T33" fmla="*/ 115 h 283"/>
                <a:gd name="T34" fmla="*/ 77 w 323"/>
                <a:gd name="T35" fmla="*/ 129 h 283"/>
                <a:gd name="T36" fmla="*/ 0 w 323"/>
                <a:gd name="T37" fmla="*/ 131 h 283"/>
                <a:gd name="T38" fmla="*/ 0 w 323"/>
                <a:gd name="T39" fmla="*/ 199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3" h="283">
                  <a:moveTo>
                    <a:pt x="0" y="199"/>
                  </a:moveTo>
                  <a:cubicBezTo>
                    <a:pt x="0" y="260"/>
                    <a:pt x="0" y="260"/>
                    <a:pt x="0" y="260"/>
                  </a:cubicBezTo>
                  <a:cubicBezTo>
                    <a:pt x="60" y="260"/>
                    <a:pt x="60" y="260"/>
                    <a:pt x="60" y="260"/>
                  </a:cubicBezTo>
                  <a:cubicBezTo>
                    <a:pt x="60" y="260"/>
                    <a:pt x="84" y="261"/>
                    <a:pt x="95" y="264"/>
                  </a:cubicBezTo>
                  <a:cubicBezTo>
                    <a:pt x="106" y="267"/>
                    <a:pt x="129" y="282"/>
                    <a:pt x="148" y="282"/>
                  </a:cubicBezTo>
                  <a:cubicBezTo>
                    <a:pt x="167" y="282"/>
                    <a:pt x="250" y="282"/>
                    <a:pt x="250" y="282"/>
                  </a:cubicBezTo>
                  <a:cubicBezTo>
                    <a:pt x="250" y="282"/>
                    <a:pt x="260" y="283"/>
                    <a:pt x="265" y="281"/>
                  </a:cubicBezTo>
                  <a:cubicBezTo>
                    <a:pt x="272" y="279"/>
                    <a:pt x="275" y="272"/>
                    <a:pt x="275" y="272"/>
                  </a:cubicBezTo>
                  <a:cubicBezTo>
                    <a:pt x="320" y="141"/>
                    <a:pt x="320" y="141"/>
                    <a:pt x="320" y="141"/>
                  </a:cubicBezTo>
                  <a:cubicBezTo>
                    <a:pt x="320" y="141"/>
                    <a:pt x="323" y="125"/>
                    <a:pt x="316" y="117"/>
                  </a:cubicBezTo>
                  <a:cubicBezTo>
                    <a:pt x="310" y="111"/>
                    <a:pt x="302" y="110"/>
                    <a:pt x="302" y="110"/>
                  </a:cubicBezTo>
                  <a:cubicBezTo>
                    <a:pt x="214" y="110"/>
                    <a:pt x="214" y="110"/>
                    <a:pt x="214" y="110"/>
                  </a:cubicBezTo>
                  <a:cubicBezTo>
                    <a:pt x="214" y="110"/>
                    <a:pt x="213" y="90"/>
                    <a:pt x="217" y="79"/>
                  </a:cubicBezTo>
                  <a:cubicBezTo>
                    <a:pt x="222" y="69"/>
                    <a:pt x="232" y="50"/>
                    <a:pt x="234" y="41"/>
                  </a:cubicBezTo>
                  <a:cubicBezTo>
                    <a:pt x="235" y="31"/>
                    <a:pt x="239" y="10"/>
                    <a:pt x="228" y="5"/>
                  </a:cubicBezTo>
                  <a:cubicBezTo>
                    <a:pt x="217" y="0"/>
                    <a:pt x="208" y="8"/>
                    <a:pt x="208" y="8"/>
                  </a:cubicBezTo>
                  <a:cubicBezTo>
                    <a:pt x="101" y="115"/>
                    <a:pt x="101" y="115"/>
                    <a:pt x="101" y="115"/>
                  </a:cubicBezTo>
                  <a:cubicBezTo>
                    <a:pt x="101" y="115"/>
                    <a:pt x="91" y="126"/>
                    <a:pt x="77" y="129"/>
                  </a:cubicBezTo>
                  <a:cubicBezTo>
                    <a:pt x="64" y="132"/>
                    <a:pt x="0" y="131"/>
                    <a:pt x="0" y="131"/>
                  </a:cubicBezTo>
                  <a:lnTo>
                    <a:pt x="0" y="199"/>
                  </a:lnTo>
                  <a:close/>
                </a:path>
              </a:pathLst>
            </a:custGeom>
            <a:grpFill/>
            <a:ln w="15875" cap="sq">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6" name="GenericApp_EB3B" title="Icon of an app window">
              <a:extLst>
                <a:ext uri="{FF2B5EF4-FFF2-40B4-BE49-F238E27FC236}">
                  <a16:creationId xmlns:a16="http://schemas.microsoft.com/office/drawing/2014/main" id="{70140172-9BC0-42F0-9FE7-793F1C1310A7}"/>
                </a:ext>
              </a:extLst>
            </p:cNvPr>
            <p:cNvSpPr>
              <a:spLocks noChangeAspect="1" noEditPoints="1"/>
            </p:cNvSpPr>
            <p:nvPr/>
          </p:nvSpPr>
          <p:spPr bwMode="auto">
            <a:xfrm rot="19800000">
              <a:off x="6891417" y="4906410"/>
              <a:ext cx="423627" cy="339035"/>
            </a:xfrm>
            <a:custGeom>
              <a:avLst/>
              <a:gdLst>
                <a:gd name="T0" fmla="*/ 5088 w 5088"/>
                <a:gd name="T1" fmla="*/ 4072 h 4072"/>
                <a:gd name="T2" fmla="*/ 0 w 5088"/>
                <a:gd name="T3" fmla="*/ 4072 h 4072"/>
                <a:gd name="T4" fmla="*/ 0 w 5088"/>
                <a:gd name="T5" fmla="*/ 0 h 4072"/>
                <a:gd name="T6" fmla="*/ 5088 w 5088"/>
                <a:gd name="T7" fmla="*/ 0 h 4072"/>
                <a:gd name="T8" fmla="*/ 5088 w 5088"/>
                <a:gd name="T9" fmla="*/ 4072 h 4072"/>
                <a:gd name="T10" fmla="*/ 0 w 5088"/>
                <a:gd name="T11" fmla="*/ 1018 h 4072"/>
                <a:gd name="T12" fmla="*/ 5004 w 5088"/>
                <a:gd name="T13" fmla="*/ 1018 h 4072"/>
                <a:gd name="T14" fmla="*/ 2035 w 5088"/>
                <a:gd name="T15" fmla="*/ 1697 h 4072"/>
                <a:gd name="T16" fmla="*/ 678 w 5088"/>
                <a:gd name="T17" fmla="*/ 1697 h 4072"/>
                <a:gd name="T18" fmla="*/ 678 w 5088"/>
                <a:gd name="T19" fmla="*/ 3393 h 4072"/>
                <a:gd name="T20" fmla="*/ 2035 w 5088"/>
                <a:gd name="T21" fmla="*/ 3393 h 4072"/>
                <a:gd name="T22" fmla="*/ 2035 w 5088"/>
                <a:gd name="T23" fmla="*/ 1697 h 4072"/>
                <a:gd name="T24" fmla="*/ 2544 w 5088"/>
                <a:gd name="T25" fmla="*/ 1697 h 4072"/>
                <a:gd name="T26" fmla="*/ 3561 w 5088"/>
                <a:gd name="T27" fmla="*/ 1697 h 4072"/>
                <a:gd name="T28" fmla="*/ 2544 w 5088"/>
                <a:gd name="T29" fmla="*/ 2375 h 4072"/>
                <a:gd name="T30" fmla="*/ 3561 w 5088"/>
                <a:gd name="T31" fmla="*/ 2375 h 4072"/>
                <a:gd name="T32" fmla="*/ 2544 w 5088"/>
                <a:gd name="T33" fmla="*/ 3054 h 4072"/>
                <a:gd name="T34" fmla="*/ 3222 w 5088"/>
                <a:gd name="T35" fmla="*/ 3054 h 4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88" h="4072">
                  <a:moveTo>
                    <a:pt x="5088" y="4072"/>
                  </a:moveTo>
                  <a:lnTo>
                    <a:pt x="0" y="4072"/>
                  </a:lnTo>
                  <a:lnTo>
                    <a:pt x="0" y="0"/>
                  </a:lnTo>
                  <a:lnTo>
                    <a:pt x="5088" y="0"/>
                  </a:lnTo>
                  <a:lnTo>
                    <a:pt x="5088" y="4072"/>
                  </a:lnTo>
                  <a:moveTo>
                    <a:pt x="0" y="1018"/>
                  </a:moveTo>
                  <a:lnTo>
                    <a:pt x="5004" y="1018"/>
                  </a:lnTo>
                  <a:moveTo>
                    <a:pt x="2035" y="1697"/>
                  </a:moveTo>
                  <a:lnTo>
                    <a:pt x="678" y="1697"/>
                  </a:lnTo>
                  <a:lnTo>
                    <a:pt x="678" y="3393"/>
                  </a:lnTo>
                  <a:lnTo>
                    <a:pt x="2035" y="3393"/>
                  </a:lnTo>
                  <a:lnTo>
                    <a:pt x="2035" y="1697"/>
                  </a:lnTo>
                  <a:moveTo>
                    <a:pt x="2544" y="1697"/>
                  </a:moveTo>
                  <a:lnTo>
                    <a:pt x="3561" y="1697"/>
                  </a:lnTo>
                  <a:moveTo>
                    <a:pt x="2544" y="2375"/>
                  </a:moveTo>
                  <a:lnTo>
                    <a:pt x="3561" y="2375"/>
                  </a:lnTo>
                  <a:moveTo>
                    <a:pt x="2544" y="3054"/>
                  </a:moveTo>
                  <a:lnTo>
                    <a:pt x="3222" y="3054"/>
                  </a:lnTo>
                </a:path>
              </a:pathLst>
            </a:custGeom>
            <a:grpFill/>
            <a:ln w="15875" cap="sq">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61" name="TextBox 60">
            <a:extLst>
              <a:ext uri="{FF2B5EF4-FFF2-40B4-BE49-F238E27FC236}">
                <a16:creationId xmlns:a16="http://schemas.microsoft.com/office/drawing/2014/main" id="{3EB60926-3BBB-421B-8172-3AD90A013E54}"/>
              </a:ext>
            </a:extLst>
          </p:cNvPr>
          <p:cNvSpPr txBox="1"/>
          <p:nvPr/>
        </p:nvSpPr>
        <p:spPr>
          <a:xfrm rot="18994072">
            <a:off x="2124971" y="1797541"/>
            <a:ext cx="2863184" cy="3453954"/>
          </a:xfrm>
          <a:prstGeom prst="rect">
            <a:avLst/>
          </a:prstGeom>
          <a:noFill/>
        </p:spPr>
        <p:txBody>
          <a:bodyPr wrap="none" lIns="182880" tIns="146304" rIns="182880" bIns="146304" rtlCol="0">
            <a:prstTxWarp prst="textArchUp">
              <a:avLst/>
            </a:prstTxWarp>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srgbClr val="FFFFFF"/>
                    </a:gs>
                    <a:gs pos="100000">
                      <a:srgbClr val="FFFFFF"/>
                    </a:gs>
                  </a:gsLst>
                  <a:lin ang="5400000" scaled="0"/>
                </a:gradFill>
                <a:effectLst/>
                <a:uLnTx/>
                <a:uFillTx/>
                <a:latin typeface="Segoe UI Semibold"/>
                <a:ea typeface="+mn-ea"/>
                <a:cs typeface="+mn-cs"/>
              </a:rPr>
              <a:t>     Documentation</a:t>
            </a:r>
          </a:p>
        </p:txBody>
      </p:sp>
      <p:sp>
        <p:nvSpPr>
          <p:cNvPr id="62" name="TextBox 61">
            <a:extLst>
              <a:ext uri="{FF2B5EF4-FFF2-40B4-BE49-F238E27FC236}">
                <a16:creationId xmlns:a16="http://schemas.microsoft.com/office/drawing/2014/main" id="{CEA01B3A-5F26-417E-9743-85A9C12F7905}"/>
              </a:ext>
            </a:extLst>
          </p:cNvPr>
          <p:cNvSpPr txBox="1"/>
          <p:nvPr/>
        </p:nvSpPr>
        <p:spPr>
          <a:xfrm rot="2700000">
            <a:off x="1373061" y="1854212"/>
            <a:ext cx="2863182" cy="3447361"/>
          </a:xfrm>
          <a:prstGeom prst="rect">
            <a:avLst/>
          </a:prstGeom>
          <a:noFill/>
        </p:spPr>
        <p:txBody>
          <a:bodyPr wrap="none" lIns="182880" tIns="146304" rIns="182880" bIns="146304" rtlCol="0">
            <a:prstTxWarp prst="textArchUp">
              <a:avLst/>
            </a:prstTxWarp>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srgbClr val="FFFFFF"/>
                    </a:gs>
                    <a:gs pos="100000">
                      <a:srgbClr val="FFFFFF"/>
                    </a:gs>
                  </a:gsLst>
                  <a:lin ang="5400000" scaled="0"/>
                </a:gradFill>
                <a:effectLst/>
                <a:uLnTx/>
                <a:uFillTx/>
                <a:latin typeface="Segoe UI Semibold"/>
                <a:ea typeface="+mn-ea"/>
                <a:cs typeface="+mn-cs"/>
              </a:rPr>
              <a:t>         Tools</a:t>
            </a:r>
          </a:p>
        </p:txBody>
      </p:sp>
      <p:sp>
        <p:nvSpPr>
          <p:cNvPr id="63" name="TextBox 62">
            <a:extLst>
              <a:ext uri="{FF2B5EF4-FFF2-40B4-BE49-F238E27FC236}">
                <a16:creationId xmlns:a16="http://schemas.microsoft.com/office/drawing/2014/main" id="{5AAA9F9B-C3E1-4B6E-A482-499C0F95BFA9}"/>
              </a:ext>
            </a:extLst>
          </p:cNvPr>
          <p:cNvSpPr txBox="1"/>
          <p:nvPr/>
        </p:nvSpPr>
        <p:spPr>
          <a:xfrm rot="18773687">
            <a:off x="1506878" y="1328143"/>
            <a:ext cx="2863184" cy="3387505"/>
          </a:xfrm>
          <a:prstGeom prst="rect">
            <a:avLst/>
          </a:prstGeom>
          <a:noFill/>
        </p:spPr>
        <p:txBody>
          <a:bodyPr wrap="none" lIns="182880" tIns="146304" rIns="182880" bIns="146304" rtlCol="0">
            <a:prstTxWarp prst="textArchDown">
              <a:avLst/>
            </a:prstTxWarp>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srgbClr val="FFFFFF"/>
                    </a:gs>
                    <a:gs pos="100000">
                      <a:srgbClr val="FFFFFF"/>
                    </a:gs>
                  </a:gsLst>
                  <a:lin ang="5400000" scaled="0"/>
                </a:gradFill>
                <a:effectLst/>
                <a:uLnTx/>
                <a:uFillTx/>
                <a:latin typeface="Segoe UI Semibold"/>
                <a:ea typeface="+mn-ea"/>
                <a:cs typeface="+mn-cs"/>
              </a:rPr>
              <a:t>        Templates</a:t>
            </a:r>
          </a:p>
        </p:txBody>
      </p:sp>
      <p:sp>
        <p:nvSpPr>
          <p:cNvPr id="64" name="TextBox 63">
            <a:extLst>
              <a:ext uri="{FF2B5EF4-FFF2-40B4-BE49-F238E27FC236}">
                <a16:creationId xmlns:a16="http://schemas.microsoft.com/office/drawing/2014/main" id="{ECAF0796-4131-4524-9464-1D937DEABC92}"/>
              </a:ext>
            </a:extLst>
          </p:cNvPr>
          <p:cNvSpPr txBox="1"/>
          <p:nvPr/>
        </p:nvSpPr>
        <p:spPr>
          <a:xfrm rot="2700000">
            <a:off x="1973637" y="1286000"/>
            <a:ext cx="2863182" cy="3426633"/>
          </a:xfrm>
          <a:prstGeom prst="rect">
            <a:avLst/>
          </a:prstGeom>
          <a:noFill/>
        </p:spPr>
        <p:txBody>
          <a:bodyPr wrap="none" lIns="182880" tIns="146304" rIns="182880" bIns="146304" rtlCol="0">
            <a:prstTxWarp prst="textArchDown">
              <a:avLst/>
            </a:prstTxWarp>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srgbClr val="FFFFFF"/>
                    </a:gs>
                    <a:gs pos="100000">
                      <a:srgbClr val="FFFFFF"/>
                    </a:gs>
                  </a:gsLst>
                  <a:lin ang="5400000" scaled="0"/>
                </a:gradFill>
                <a:effectLst/>
                <a:uLnTx/>
                <a:uFillTx/>
                <a:latin typeface="Segoe UI Semibold"/>
                <a:ea typeface="+mn-ea"/>
                <a:cs typeface="+mn-cs"/>
              </a:rPr>
              <a:t>        Best practices</a:t>
            </a:r>
          </a:p>
        </p:txBody>
      </p:sp>
      <p:sp>
        <p:nvSpPr>
          <p:cNvPr id="65" name="Oval 64" descr="White circle">
            <a:extLst>
              <a:ext uri="{FF2B5EF4-FFF2-40B4-BE49-F238E27FC236}">
                <a16:creationId xmlns:a16="http://schemas.microsoft.com/office/drawing/2014/main" id="{6B6CFEF3-2A50-48FB-8DA1-912D3AB719FC}"/>
              </a:ext>
            </a:extLst>
          </p:cNvPr>
          <p:cNvSpPr/>
          <p:nvPr/>
        </p:nvSpPr>
        <p:spPr bwMode="auto">
          <a:xfrm>
            <a:off x="2109468" y="2162610"/>
            <a:ext cx="2114030" cy="2114030"/>
          </a:xfrm>
          <a:prstGeom prst="ellipse">
            <a:avLst/>
          </a:prstGeom>
          <a:solidFill>
            <a:schemeClr val="bg1"/>
          </a:solidFill>
          <a:ln w="317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6" name="cloud" title="Icon of a cloud">
            <a:extLst>
              <a:ext uri="{FF2B5EF4-FFF2-40B4-BE49-F238E27FC236}">
                <a16:creationId xmlns:a16="http://schemas.microsoft.com/office/drawing/2014/main" id="{432F26D4-B614-4A24-A16A-0DF87BBE914B}"/>
              </a:ext>
            </a:extLst>
          </p:cNvPr>
          <p:cNvSpPr>
            <a:spLocks noChangeAspect="1"/>
          </p:cNvSpPr>
          <p:nvPr/>
        </p:nvSpPr>
        <p:spPr bwMode="auto">
          <a:xfrm>
            <a:off x="2630251" y="2877994"/>
            <a:ext cx="1072464" cy="683262"/>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31750"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16" name="Group 15" descr="scale">
            <a:extLst>
              <a:ext uri="{FF2B5EF4-FFF2-40B4-BE49-F238E27FC236}">
                <a16:creationId xmlns:a16="http://schemas.microsoft.com/office/drawing/2014/main" id="{1D6B6AD0-480C-4E9D-A690-9E210E1AF2A6}"/>
              </a:ext>
            </a:extLst>
          </p:cNvPr>
          <p:cNvGrpSpPr/>
          <p:nvPr/>
        </p:nvGrpSpPr>
        <p:grpSpPr>
          <a:xfrm>
            <a:off x="7211284" y="3486250"/>
            <a:ext cx="2651030" cy="890588"/>
            <a:chOff x="7211284" y="3486250"/>
            <a:chExt cx="2651030" cy="890588"/>
          </a:xfrm>
        </p:grpSpPr>
        <p:cxnSp>
          <p:nvCxnSpPr>
            <p:cNvPr id="31" name="Straight Connector 30">
              <a:extLst>
                <a:ext uri="{FF2B5EF4-FFF2-40B4-BE49-F238E27FC236}">
                  <a16:creationId xmlns:a16="http://schemas.microsoft.com/office/drawing/2014/main" id="{1949E793-BD37-4F9E-B91D-23F7983A75E4}"/>
                </a:ext>
              </a:extLst>
            </p:cNvPr>
            <p:cNvCxnSpPr>
              <a:cxnSpLocks/>
            </p:cNvCxnSpPr>
            <p:nvPr/>
          </p:nvCxnSpPr>
          <p:spPr>
            <a:xfrm>
              <a:off x="7211284" y="3486251"/>
              <a:ext cx="2651030" cy="0"/>
            </a:xfrm>
            <a:prstGeom prst="line">
              <a:avLst/>
            </a:prstGeom>
            <a:ln w="5715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9E1CC248-57E8-4A7A-AD05-E372215CF0A8}"/>
                </a:ext>
              </a:extLst>
            </p:cNvPr>
            <p:cNvCxnSpPr>
              <a:cxnSpLocks/>
            </p:cNvCxnSpPr>
            <p:nvPr/>
          </p:nvCxnSpPr>
          <p:spPr>
            <a:xfrm>
              <a:off x="7391418" y="4376838"/>
              <a:ext cx="2290763" cy="0"/>
            </a:xfrm>
            <a:prstGeom prst="line">
              <a:avLst/>
            </a:prstGeom>
            <a:ln w="5715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D41F9DA1-A792-4A42-889F-D5E77E6BCABD}"/>
                </a:ext>
              </a:extLst>
            </p:cNvPr>
            <p:cNvCxnSpPr/>
            <p:nvPr/>
          </p:nvCxnSpPr>
          <p:spPr>
            <a:xfrm flipH="1">
              <a:off x="8536446" y="3486250"/>
              <a:ext cx="707" cy="505157"/>
            </a:xfrm>
            <a:prstGeom prst="line">
              <a:avLst/>
            </a:prstGeom>
            <a:ln w="5715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6" name="Freeform: Shape 75">
              <a:extLst>
                <a:ext uri="{FF2B5EF4-FFF2-40B4-BE49-F238E27FC236}">
                  <a16:creationId xmlns:a16="http://schemas.microsoft.com/office/drawing/2014/main" id="{A8516226-AE24-478D-8753-C3F057D1A07E}"/>
                </a:ext>
              </a:extLst>
            </p:cNvPr>
            <p:cNvSpPr/>
            <p:nvPr/>
          </p:nvSpPr>
          <p:spPr bwMode="auto">
            <a:xfrm>
              <a:off x="7640970" y="3971760"/>
              <a:ext cx="1791658" cy="405078"/>
            </a:xfrm>
            <a:custGeom>
              <a:avLst/>
              <a:gdLst>
                <a:gd name="connsiteX0" fmla="*/ 895829 w 1791658"/>
                <a:gd name="connsiteY0" fmla="*/ 0 h 405078"/>
                <a:gd name="connsiteX1" fmla="*/ 1786320 w 1791658"/>
                <a:gd name="connsiteY1" fmla="*/ 396782 h 405078"/>
                <a:gd name="connsiteX2" fmla="*/ 1791658 w 1791658"/>
                <a:gd name="connsiteY2" fmla="*/ 405078 h 405078"/>
                <a:gd name="connsiteX3" fmla="*/ 0 w 1791658"/>
                <a:gd name="connsiteY3" fmla="*/ 405078 h 405078"/>
                <a:gd name="connsiteX4" fmla="*/ 5338 w 1791658"/>
                <a:gd name="connsiteY4" fmla="*/ 396782 h 405078"/>
                <a:gd name="connsiteX5" fmla="*/ 895829 w 1791658"/>
                <a:gd name="connsiteY5" fmla="*/ 0 h 405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91658" h="405078">
                  <a:moveTo>
                    <a:pt x="895829" y="0"/>
                  </a:moveTo>
                  <a:cubicBezTo>
                    <a:pt x="1280355" y="0"/>
                    <a:pt x="1614826" y="160441"/>
                    <a:pt x="1786320" y="396782"/>
                  </a:cubicBezTo>
                  <a:lnTo>
                    <a:pt x="1791658" y="405078"/>
                  </a:lnTo>
                  <a:lnTo>
                    <a:pt x="0" y="405078"/>
                  </a:lnTo>
                  <a:lnTo>
                    <a:pt x="5338" y="396782"/>
                  </a:lnTo>
                  <a:cubicBezTo>
                    <a:pt x="176832" y="160441"/>
                    <a:pt x="511304" y="0"/>
                    <a:pt x="895829" y="0"/>
                  </a:cubicBezTo>
                  <a:close/>
                </a:path>
              </a:pathLst>
            </a:custGeom>
            <a:ln w="5715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69" name="TextBox 68">
            <a:extLst>
              <a:ext uri="{FF2B5EF4-FFF2-40B4-BE49-F238E27FC236}">
                <a16:creationId xmlns:a16="http://schemas.microsoft.com/office/drawing/2014/main" id="{CAA9F235-6976-4423-BD37-C17B1C98DCC9}"/>
              </a:ext>
            </a:extLst>
          </p:cNvPr>
          <p:cNvSpPr txBox="1"/>
          <p:nvPr/>
        </p:nvSpPr>
        <p:spPr>
          <a:xfrm>
            <a:off x="269704" y="5881818"/>
            <a:ext cx="3612995" cy="707886"/>
          </a:xfrm>
          <a:prstGeom prst="rect">
            <a:avLst/>
          </a:prstGeom>
          <a:noFill/>
        </p:spPr>
        <p:txBody>
          <a:bodyPr wrap="square" rtlCol="0">
            <a:spAutoFit/>
          </a:bodyPr>
          <a:lstStyle/>
          <a:p>
            <a:r>
              <a:rPr lang="en-GB" sz="2000" dirty="0">
                <a:latin typeface="OrangeBlossoms" panose="02000603000000000000" pitchFamily="2" charset="0"/>
                <a:ea typeface="OrangeBlossoms" panose="02000603000000000000" pitchFamily="2" charset="0"/>
              </a:rPr>
              <a:t>Sarah </a:t>
            </a:r>
          </a:p>
          <a:p>
            <a:r>
              <a:rPr lang="en-GB" sz="2000" dirty="0">
                <a:latin typeface="OrangeBlossoms" panose="02000603000000000000" pitchFamily="2" charset="0"/>
                <a:ea typeface="OrangeBlossoms" panose="02000603000000000000" pitchFamily="2" charset="0"/>
              </a:rPr>
              <a:t>  Lean</a:t>
            </a:r>
          </a:p>
        </p:txBody>
      </p:sp>
      <p:sp>
        <p:nvSpPr>
          <p:cNvPr id="70" name="TextBox 69">
            <a:extLst>
              <a:ext uri="{FF2B5EF4-FFF2-40B4-BE49-F238E27FC236}">
                <a16:creationId xmlns:a16="http://schemas.microsoft.com/office/drawing/2014/main" id="{CB4D3336-2D36-40CC-AF53-F23121898CD4}"/>
              </a:ext>
            </a:extLst>
          </p:cNvPr>
          <p:cNvSpPr txBox="1"/>
          <p:nvPr/>
        </p:nvSpPr>
        <p:spPr>
          <a:xfrm>
            <a:off x="10493298" y="6189594"/>
            <a:ext cx="2575931" cy="400110"/>
          </a:xfrm>
          <a:prstGeom prst="rect">
            <a:avLst/>
          </a:prstGeom>
          <a:noFill/>
        </p:spPr>
        <p:txBody>
          <a:bodyPr wrap="square" rtlCol="0">
            <a:spAutoFit/>
          </a:bodyPr>
          <a:lstStyle/>
          <a:p>
            <a:r>
              <a:rPr lang="en-GB" sz="2000" dirty="0">
                <a:latin typeface="OrangeBlossoms" panose="02000603000000000000" pitchFamily="2" charset="0"/>
                <a:ea typeface="OrangeBlossoms" panose="02000603000000000000" pitchFamily="2" charset="0"/>
              </a:rPr>
              <a:t>@</a:t>
            </a:r>
            <a:r>
              <a:rPr lang="en-GB" sz="2000" dirty="0" err="1">
                <a:latin typeface="OrangeBlossoms" panose="02000603000000000000" pitchFamily="2" charset="0"/>
                <a:ea typeface="OrangeBlossoms" panose="02000603000000000000" pitchFamily="2" charset="0"/>
              </a:rPr>
              <a:t>Techielass</a:t>
            </a:r>
            <a:endParaRPr lang="en-GB" sz="2000" dirty="0">
              <a:latin typeface="OrangeBlossoms" panose="02000603000000000000" pitchFamily="2" charset="0"/>
              <a:ea typeface="OrangeBlossoms" panose="02000603000000000000" pitchFamily="2" charset="0"/>
            </a:endParaRPr>
          </a:p>
        </p:txBody>
      </p:sp>
    </p:spTree>
    <p:extLst>
      <p:ext uri="{BB962C8B-B14F-4D97-AF65-F5344CB8AC3E}">
        <p14:creationId xmlns:p14="http://schemas.microsoft.com/office/powerpoint/2010/main" val="27494097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600"/>
                                  </p:stCondLst>
                                  <p:childTnLst>
                                    <p:set>
                                      <p:cBhvr>
                                        <p:cTn id="6" dur="1" fill="hold">
                                          <p:stCondLst>
                                            <p:cond delay="0"/>
                                          </p:stCondLst>
                                        </p:cTn>
                                        <p:tgtEl>
                                          <p:spTgt spid="64"/>
                                        </p:tgtEl>
                                        <p:attrNameLst>
                                          <p:attrName>style.visibility</p:attrName>
                                        </p:attrNameLst>
                                      </p:cBhvr>
                                      <p:to>
                                        <p:strVal val="visible"/>
                                      </p:to>
                                    </p:set>
                                  </p:childTnLst>
                                </p:cTn>
                              </p:par>
                              <p:par>
                                <p:cTn id="7" presetID="6" presetClass="emph" presetSubtype="0" accel="100000" autoRev="1" fill="hold" grpId="1" nodeType="withEffect">
                                  <p:stCondLst>
                                    <p:cond delay="100"/>
                                  </p:stCondLst>
                                  <p:childTnLst>
                                    <p:animScale>
                                      <p:cBhvr>
                                        <p:cTn id="8" dur="500" fill="hold"/>
                                        <p:tgtEl>
                                          <p:spTgt spid="64"/>
                                        </p:tgtEl>
                                      </p:cBhvr>
                                      <p:by x="0" y="0"/>
                                    </p:animScale>
                                  </p:childTnLst>
                                </p:cTn>
                              </p:par>
                              <p:par>
                                <p:cTn id="9" presetID="1" presetClass="entr" presetSubtype="0" fill="hold" grpId="0" nodeType="withEffect">
                                  <p:stCondLst>
                                    <p:cond delay="600"/>
                                  </p:stCondLst>
                                  <p:childTnLst>
                                    <p:set>
                                      <p:cBhvr>
                                        <p:cTn id="10" dur="1" fill="hold">
                                          <p:stCondLst>
                                            <p:cond delay="0"/>
                                          </p:stCondLst>
                                        </p:cTn>
                                        <p:tgtEl>
                                          <p:spTgt spid="61"/>
                                        </p:tgtEl>
                                        <p:attrNameLst>
                                          <p:attrName>style.visibility</p:attrName>
                                        </p:attrNameLst>
                                      </p:cBhvr>
                                      <p:to>
                                        <p:strVal val="visible"/>
                                      </p:to>
                                    </p:set>
                                  </p:childTnLst>
                                </p:cTn>
                              </p:par>
                              <p:par>
                                <p:cTn id="11" presetID="6" presetClass="emph" presetSubtype="0" accel="100000" autoRev="1" fill="hold" grpId="1" nodeType="withEffect">
                                  <p:stCondLst>
                                    <p:cond delay="100"/>
                                  </p:stCondLst>
                                  <p:childTnLst>
                                    <p:animScale>
                                      <p:cBhvr>
                                        <p:cTn id="12" dur="500" fill="hold"/>
                                        <p:tgtEl>
                                          <p:spTgt spid="61"/>
                                        </p:tgtEl>
                                      </p:cBhvr>
                                      <p:by x="0" y="0"/>
                                    </p:animScale>
                                  </p:childTnLst>
                                </p:cTn>
                              </p:par>
                              <p:par>
                                <p:cTn id="13" presetID="1" presetClass="entr" presetSubtype="0" fill="hold" grpId="0" nodeType="withEffect">
                                  <p:stCondLst>
                                    <p:cond delay="600"/>
                                  </p:stCondLst>
                                  <p:childTnLst>
                                    <p:set>
                                      <p:cBhvr>
                                        <p:cTn id="14" dur="1" fill="hold">
                                          <p:stCondLst>
                                            <p:cond delay="0"/>
                                          </p:stCondLst>
                                        </p:cTn>
                                        <p:tgtEl>
                                          <p:spTgt spid="62"/>
                                        </p:tgtEl>
                                        <p:attrNameLst>
                                          <p:attrName>style.visibility</p:attrName>
                                        </p:attrNameLst>
                                      </p:cBhvr>
                                      <p:to>
                                        <p:strVal val="visible"/>
                                      </p:to>
                                    </p:set>
                                  </p:childTnLst>
                                </p:cTn>
                              </p:par>
                              <p:par>
                                <p:cTn id="15" presetID="6" presetClass="emph" presetSubtype="0" accel="100000" autoRev="1" fill="hold" grpId="1" nodeType="withEffect">
                                  <p:stCondLst>
                                    <p:cond delay="100"/>
                                  </p:stCondLst>
                                  <p:childTnLst>
                                    <p:animScale>
                                      <p:cBhvr>
                                        <p:cTn id="16" dur="500" fill="hold"/>
                                        <p:tgtEl>
                                          <p:spTgt spid="62"/>
                                        </p:tgtEl>
                                      </p:cBhvr>
                                      <p:by x="0" y="0"/>
                                    </p:animScale>
                                  </p:childTnLst>
                                </p:cTn>
                              </p:par>
                              <p:par>
                                <p:cTn id="17" presetID="1" presetClass="entr" presetSubtype="0" fill="hold" grpId="0" nodeType="withEffect">
                                  <p:stCondLst>
                                    <p:cond delay="600"/>
                                  </p:stCondLst>
                                  <p:childTnLst>
                                    <p:set>
                                      <p:cBhvr>
                                        <p:cTn id="18" dur="1" fill="hold">
                                          <p:stCondLst>
                                            <p:cond delay="0"/>
                                          </p:stCondLst>
                                        </p:cTn>
                                        <p:tgtEl>
                                          <p:spTgt spid="63"/>
                                        </p:tgtEl>
                                        <p:attrNameLst>
                                          <p:attrName>style.visibility</p:attrName>
                                        </p:attrNameLst>
                                      </p:cBhvr>
                                      <p:to>
                                        <p:strVal val="visible"/>
                                      </p:to>
                                    </p:set>
                                  </p:childTnLst>
                                </p:cTn>
                              </p:par>
                              <p:par>
                                <p:cTn id="19" presetID="6" presetClass="emph" presetSubtype="0" accel="100000" autoRev="1" fill="hold" grpId="1" nodeType="withEffect">
                                  <p:stCondLst>
                                    <p:cond delay="100"/>
                                  </p:stCondLst>
                                  <p:childTnLst>
                                    <p:animScale>
                                      <p:cBhvr>
                                        <p:cTn id="20" dur="500" fill="hold"/>
                                        <p:tgtEl>
                                          <p:spTgt spid="63"/>
                                        </p:tgtEl>
                                      </p:cBhvr>
                                      <p:by x="0" y="0"/>
                                    </p:animScale>
                                  </p:childTnLst>
                                </p:cTn>
                              </p:par>
                              <p:par>
                                <p:cTn id="21" presetID="1" presetClass="entr" presetSubtype="0" fill="hold" nodeType="withEffect">
                                  <p:stCondLst>
                                    <p:cond delay="600"/>
                                  </p:stCondLst>
                                  <p:childTnLst>
                                    <p:set>
                                      <p:cBhvr>
                                        <p:cTn id="22" dur="1" fill="hold">
                                          <p:stCondLst>
                                            <p:cond delay="0"/>
                                          </p:stCondLst>
                                        </p:cTn>
                                        <p:tgtEl>
                                          <p:spTgt spid="51"/>
                                        </p:tgtEl>
                                        <p:attrNameLst>
                                          <p:attrName>style.visibility</p:attrName>
                                        </p:attrNameLst>
                                      </p:cBhvr>
                                      <p:to>
                                        <p:strVal val="visible"/>
                                      </p:to>
                                    </p:set>
                                  </p:childTnLst>
                                </p:cTn>
                              </p:par>
                              <p:par>
                                <p:cTn id="23" presetID="6" presetClass="emph" presetSubtype="0" accel="100000" autoRev="1" fill="hold" nodeType="withEffect">
                                  <p:stCondLst>
                                    <p:cond delay="100"/>
                                  </p:stCondLst>
                                  <p:childTnLst>
                                    <p:animScale>
                                      <p:cBhvr>
                                        <p:cTn id="24" dur="500" fill="hold"/>
                                        <p:tgtEl>
                                          <p:spTgt spid="51"/>
                                        </p:tgtEl>
                                      </p:cBhvr>
                                      <p:by x="0" y="0"/>
                                    </p:animScale>
                                  </p:childTnLst>
                                </p:cTn>
                              </p:par>
                              <p:par>
                                <p:cTn id="25" presetID="1" presetClass="entr" presetSubtype="0" fill="hold" nodeType="withEffect">
                                  <p:stCondLst>
                                    <p:cond delay="700"/>
                                  </p:stCondLst>
                                  <p:childTnLst>
                                    <p:set>
                                      <p:cBhvr>
                                        <p:cTn id="26" dur="1" fill="hold">
                                          <p:stCondLst>
                                            <p:cond delay="0"/>
                                          </p:stCondLst>
                                        </p:cTn>
                                        <p:tgtEl>
                                          <p:spTgt spid="47"/>
                                        </p:tgtEl>
                                        <p:attrNameLst>
                                          <p:attrName>style.visibility</p:attrName>
                                        </p:attrNameLst>
                                      </p:cBhvr>
                                      <p:to>
                                        <p:strVal val="visible"/>
                                      </p:to>
                                    </p:set>
                                  </p:childTnLst>
                                </p:cTn>
                              </p:par>
                              <p:par>
                                <p:cTn id="27" presetID="6" presetClass="emph" presetSubtype="0" accel="100000" autoRev="1" fill="hold" nodeType="withEffect">
                                  <p:stCondLst>
                                    <p:cond delay="200"/>
                                  </p:stCondLst>
                                  <p:childTnLst>
                                    <p:animScale>
                                      <p:cBhvr>
                                        <p:cTn id="28" dur="500" fill="hold"/>
                                        <p:tgtEl>
                                          <p:spTgt spid="47"/>
                                        </p:tgtEl>
                                      </p:cBhvr>
                                      <p:by x="0" y="0"/>
                                    </p:animScale>
                                  </p:childTnLst>
                                </p:cTn>
                              </p:par>
                              <p:par>
                                <p:cTn id="29" presetID="1" presetClass="entr" presetSubtype="0" fill="hold" nodeType="withEffect">
                                  <p:stCondLst>
                                    <p:cond delay="200"/>
                                  </p:stCondLst>
                                  <p:childTnLst>
                                    <p:set>
                                      <p:cBhvr>
                                        <p:cTn id="30" dur="1" fill="hold">
                                          <p:stCondLst>
                                            <p:cond delay="499"/>
                                          </p:stCondLst>
                                        </p:cTn>
                                        <p:tgtEl>
                                          <p:spTgt spid="29"/>
                                        </p:tgtEl>
                                        <p:attrNameLst>
                                          <p:attrName>style.visibility</p:attrName>
                                        </p:attrNameLst>
                                      </p:cBhvr>
                                      <p:to>
                                        <p:strVal val="visible"/>
                                      </p:to>
                                    </p:set>
                                  </p:childTnLst>
                                </p:cTn>
                              </p:par>
                              <p:par>
                                <p:cTn id="31" presetID="6" presetClass="emph" presetSubtype="0" accel="100000" autoRev="1" fill="hold" nodeType="withEffect">
                                  <p:stCondLst>
                                    <p:cond delay="200"/>
                                  </p:stCondLst>
                                  <p:childTnLst>
                                    <p:animScale>
                                      <p:cBhvr>
                                        <p:cTn id="32" dur="500" fill="hold"/>
                                        <p:tgtEl>
                                          <p:spTgt spid="29"/>
                                        </p:tgtEl>
                                      </p:cBhvr>
                                      <p:by x="0" y="0"/>
                                    </p:animScale>
                                  </p:childTnLst>
                                </p:cTn>
                              </p:par>
                              <p:par>
                                <p:cTn id="33" presetID="1" presetClass="entr" presetSubtype="0" fill="hold" grpId="0" nodeType="withEffect">
                                  <p:stCondLst>
                                    <p:cond delay="200"/>
                                  </p:stCondLst>
                                  <p:childTnLst>
                                    <p:set>
                                      <p:cBhvr>
                                        <p:cTn id="34" dur="1" fill="hold">
                                          <p:stCondLst>
                                            <p:cond delay="499"/>
                                          </p:stCondLst>
                                        </p:cTn>
                                        <p:tgtEl>
                                          <p:spTgt spid="66"/>
                                        </p:tgtEl>
                                        <p:attrNameLst>
                                          <p:attrName>style.visibility</p:attrName>
                                        </p:attrNameLst>
                                      </p:cBhvr>
                                      <p:to>
                                        <p:strVal val="visible"/>
                                      </p:to>
                                    </p:set>
                                  </p:childTnLst>
                                </p:cTn>
                              </p:par>
                              <p:par>
                                <p:cTn id="35" presetID="6" presetClass="emph" presetSubtype="0" accel="100000" autoRev="1" fill="hold" grpId="1" nodeType="withEffect">
                                  <p:stCondLst>
                                    <p:cond delay="0"/>
                                  </p:stCondLst>
                                  <p:childTnLst>
                                    <p:animScale>
                                      <p:cBhvr>
                                        <p:cTn id="36" dur="500" fill="hold"/>
                                        <p:tgtEl>
                                          <p:spTgt spid="66"/>
                                        </p:tgtEl>
                                      </p:cBhvr>
                                      <p:by x="0" y="0"/>
                                    </p:animScale>
                                  </p:childTnLst>
                                </p:cTn>
                              </p:par>
                            </p:childTnLst>
                          </p:cTn>
                        </p:par>
                        <p:par>
                          <p:cTn id="37" fill="hold">
                            <p:stCondLst>
                              <p:cond delay="1200"/>
                            </p:stCondLst>
                            <p:childTnLst>
                              <p:par>
                                <p:cTn id="38" presetID="8" presetClass="emph" presetSubtype="0" repeatCount="indefinite" fill="hold" nodeType="afterEffect">
                                  <p:stCondLst>
                                    <p:cond delay="0"/>
                                  </p:stCondLst>
                                  <p:childTnLst>
                                    <p:animRot by="21600000">
                                      <p:cBhvr>
                                        <p:cTn id="39" dur="4000" fill="hold"/>
                                        <p:tgtEl>
                                          <p:spTgt spid="29"/>
                                        </p:tgtEl>
                                        <p:attrNameLst>
                                          <p:attrName>r</p:attrName>
                                        </p:attrNameLst>
                                      </p:cBhvr>
                                    </p:animRot>
                                  </p:childTnLst>
                                </p:cTn>
                              </p:par>
                              <p:par>
                                <p:cTn id="40" presetID="10" presetClass="entr" presetSubtype="0" fill="hold" nodeType="withEffect">
                                  <p:stCondLst>
                                    <p:cond delay="750"/>
                                  </p:stCondLst>
                                  <p:childTnLst>
                                    <p:set>
                                      <p:cBhvr>
                                        <p:cTn id="41" dur="1" fill="hold">
                                          <p:stCondLst>
                                            <p:cond delay="0"/>
                                          </p:stCondLst>
                                        </p:cTn>
                                        <p:tgtEl>
                                          <p:spTgt spid="16"/>
                                        </p:tgtEl>
                                        <p:attrNameLst>
                                          <p:attrName>style.visibility</p:attrName>
                                        </p:attrNameLst>
                                      </p:cBhvr>
                                      <p:to>
                                        <p:strVal val="visible"/>
                                      </p:to>
                                    </p:set>
                                    <p:animEffect transition="in" filter="fade">
                                      <p:cBhvr>
                                        <p:cTn id="42" dur="500"/>
                                        <p:tgtEl>
                                          <p:spTgt spid="16"/>
                                        </p:tgtEl>
                                      </p:cBhvr>
                                    </p:animEffect>
                                  </p:childTnLst>
                                </p:cTn>
                              </p:par>
                              <p:par>
                                <p:cTn id="43" presetID="42" presetClass="path" presetSubtype="0" decel="100000" fill="hold" nodeType="withEffect">
                                  <p:stCondLst>
                                    <p:cond delay="750"/>
                                  </p:stCondLst>
                                  <p:childTnLst>
                                    <p:animMotion origin="layout" path="M 2.25428E-6 0.04494 L 2.25428E-6 2.41943E-6 " pathEditMode="relative" rAng="0" ptsTypes="AA">
                                      <p:cBhvr>
                                        <p:cTn id="44" dur="600" fill="hold"/>
                                        <p:tgtEl>
                                          <p:spTgt spid="16"/>
                                        </p:tgtEl>
                                        <p:attrNameLst>
                                          <p:attrName>ppt_x</p:attrName>
                                          <p:attrName>ppt_y</p:attrName>
                                        </p:attrNameLst>
                                      </p:cBhvr>
                                      <p:rCtr x="0" y="-2247"/>
                                    </p:animMotion>
                                  </p:childTnLst>
                                </p:cTn>
                              </p:par>
                              <p:par>
                                <p:cTn id="45" presetID="1" presetClass="entr" presetSubtype="0" fill="hold" nodeType="withEffect">
                                  <p:stCondLst>
                                    <p:cond delay="750"/>
                                  </p:stCondLst>
                                  <p:childTnLst>
                                    <p:set>
                                      <p:cBhvr>
                                        <p:cTn id="46" dur="1" fill="hold">
                                          <p:stCondLst>
                                            <p:cond delay="499"/>
                                          </p:stCondLst>
                                        </p:cTn>
                                        <p:tgtEl>
                                          <p:spTgt spid="20"/>
                                        </p:tgtEl>
                                        <p:attrNameLst>
                                          <p:attrName>style.visibility</p:attrName>
                                        </p:attrNameLst>
                                      </p:cBhvr>
                                      <p:to>
                                        <p:strVal val="visible"/>
                                      </p:to>
                                    </p:set>
                                  </p:childTnLst>
                                </p:cTn>
                              </p:par>
                              <p:par>
                                <p:cTn id="47" presetID="6" presetClass="emph" presetSubtype="0" accel="100000" autoRev="1" fill="hold" nodeType="withEffect">
                                  <p:stCondLst>
                                    <p:cond delay="750"/>
                                  </p:stCondLst>
                                  <p:childTnLst>
                                    <p:animScale>
                                      <p:cBhvr>
                                        <p:cTn id="48" dur="500" fill="hold"/>
                                        <p:tgtEl>
                                          <p:spTgt spid="20"/>
                                        </p:tgtEl>
                                      </p:cBhvr>
                                      <p:by x="0" y="0"/>
                                    </p:animScale>
                                  </p:childTnLst>
                                </p:cTn>
                              </p:par>
                              <p:par>
                                <p:cTn id="49" presetID="1" presetClass="entr" presetSubtype="0" fill="hold" nodeType="withEffect">
                                  <p:stCondLst>
                                    <p:cond delay="750"/>
                                  </p:stCondLst>
                                  <p:childTnLst>
                                    <p:set>
                                      <p:cBhvr>
                                        <p:cTn id="50" dur="1" fill="hold">
                                          <p:stCondLst>
                                            <p:cond delay="499"/>
                                          </p:stCondLst>
                                        </p:cTn>
                                        <p:tgtEl>
                                          <p:spTgt spid="17"/>
                                        </p:tgtEl>
                                        <p:attrNameLst>
                                          <p:attrName>style.visibility</p:attrName>
                                        </p:attrNameLst>
                                      </p:cBhvr>
                                      <p:to>
                                        <p:strVal val="visible"/>
                                      </p:to>
                                    </p:set>
                                  </p:childTnLst>
                                </p:cTn>
                              </p:par>
                              <p:par>
                                <p:cTn id="51" presetID="6" presetClass="emph" presetSubtype="0" accel="100000" autoRev="1" fill="hold" nodeType="withEffect">
                                  <p:stCondLst>
                                    <p:cond delay="750"/>
                                  </p:stCondLst>
                                  <p:childTnLst>
                                    <p:animScale>
                                      <p:cBhvr>
                                        <p:cTn id="52" dur="500" fill="hold"/>
                                        <p:tgtEl>
                                          <p:spTgt spid="17"/>
                                        </p:tgtEl>
                                      </p:cBhvr>
                                      <p:by x="0" y="0"/>
                                    </p:animScale>
                                  </p:childTnLst>
                                </p:cTn>
                              </p:par>
                              <p:par>
                                <p:cTn id="53" presetID="10" presetClass="entr" presetSubtype="0" fill="hold" grpId="0" nodeType="withEffect">
                                  <p:stCondLst>
                                    <p:cond delay="1250"/>
                                  </p:stCondLst>
                                  <p:childTnLst>
                                    <p:set>
                                      <p:cBhvr>
                                        <p:cTn id="54" dur="1" fill="hold">
                                          <p:stCondLst>
                                            <p:cond delay="0"/>
                                          </p:stCondLst>
                                        </p:cTn>
                                        <p:tgtEl>
                                          <p:spTgt spid="14"/>
                                        </p:tgtEl>
                                        <p:attrNameLst>
                                          <p:attrName>style.visibility</p:attrName>
                                        </p:attrNameLst>
                                      </p:cBhvr>
                                      <p:to>
                                        <p:strVal val="visible"/>
                                      </p:to>
                                    </p:set>
                                    <p:animEffect transition="in" filter="fade">
                                      <p:cBhvr>
                                        <p:cTn id="55" dur="500"/>
                                        <p:tgtEl>
                                          <p:spTgt spid="14"/>
                                        </p:tgtEl>
                                      </p:cBhvr>
                                    </p:animEffect>
                                  </p:childTnLst>
                                </p:cTn>
                              </p:par>
                              <p:par>
                                <p:cTn id="56" presetID="42" presetClass="path" presetSubtype="0" decel="100000" fill="hold" grpId="1" nodeType="withEffect">
                                  <p:stCondLst>
                                    <p:cond delay="1250"/>
                                  </p:stCondLst>
                                  <p:childTnLst>
                                    <p:animMotion origin="layout" path="M 0.02552 -3.7037E-7 L 3.125E-6 -3.7037E-7 " pathEditMode="relative" rAng="0" ptsTypes="AA">
                                      <p:cBhvr>
                                        <p:cTn id="57" dur="600" fill="hold"/>
                                        <p:tgtEl>
                                          <p:spTgt spid="14"/>
                                        </p:tgtEl>
                                        <p:attrNameLst>
                                          <p:attrName>ppt_x</p:attrName>
                                          <p:attrName>ppt_y</p:attrName>
                                        </p:attrNameLst>
                                      </p:cBhvr>
                                      <p:rCtr x="-1276" y="0"/>
                                    </p:animMotion>
                                  </p:childTnLst>
                                </p:cTn>
                              </p:par>
                              <p:par>
                                <p:cTn id="58" presetID="10" presetClass="entr" presetSubtype="0" fill="hold" grpId="0" nodeType="withEffect">
                                  <p:stCondLst>
                                    <p:cond delay="2000"/>
                                  </p:stCondLst>
                                  <p:childTnLst>
                                    <p:set>
                                      <p:cBhvr>
                                        <p:cTn id="59" dur="1" fill="hold">
                                          <p:stCondLst>
                                            <p:cond delay="0"/>
                                          </p:stCondLst>
                                        </p:cTn>
                                        <p:tgtEl>
                                          <p:spTgt spid="22"/>
                                        </p:tgtEl>
                                        <p:attrNameLst>
                                          <p:attrName>style.visibility</p:attrName>
                                        </p:attrNameLst>
                                      </p:cBhvr>
                                      <p:to>
                                        <p:strVal val="visible"/>
                                      </p:to>
                                    </p:set>
                                    <p:animEffect transition="in" filter="fade">
                                      <p:cBhvr>
                                        <p:cTn id="60" dur="500"/>
                                        <p:tgtEl>
                                          <p:spTgt spid="22"/>
                                        </p:tgtEl>
                                      </p:cBhvr>
                                    </p:animEffect>
                                  </p:childTnLst>
                                </p:cTn>
                              </p:par>
                              <p:par>
                                <p:cTn id="61" presetID="42" presetClass="path" presetSubtype="0" decel="100000" fill="hold" grpId="1" nodeType="withEffect">
                                  <p:stCondLst>
                                    <p:cond delay="2000"/>
                                  </p:stCondLst>
                                  <p:childTnLst>
                                    <p:animMotion origin="layout" path="M 0 0.04491 L 0 -3.33333E-6 " pathEditMode="relative" rAng="0" ptsTypes="AA">
                                      <p:cBhvr>
                                        <p:cTn id="62" dur="600" fill="hold"/>
                                        <p:tgtEl>
                                          <p:spTgt spid="22"/>
                                        </p:tgtEl>
                                        <p:attrNameLst>
                                          <p:attrName>ppt_x</p:attrName>
                                          <p:attrName>ppt_y</p:attrName>
                                        </p:attrNameLst>
                                      </p:cBhvr>
                                      <p:rCtr x="0" y="-224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2" grpId="1"/>
      <p:bldP spid="14" grpId="0"/>
      <p:bldP spid="14" grpId="1"/>
      <p:bldP spid="61" grpId="0"/>
      <p:bldP spid="61" grpId="1"/>
      <p:bldP spid="62" grpId="0"/>
      <p:bldP spid="62" grpId="1"/>
      <p:bldP spid="63" grpId="0"/>
      <p:bldP spid="63" grpId="1"/>
      <p:bldP spid="64" grpId="0"/>
      <p:bldP spid="64" grpId="1"/>
      <p:bldP spid="66" grpId="0" animBg="1"/>
      <p:bldP spid="66" grpId="1"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C4D9AD-CAAE-41C7-9F5D-D12E0060D6AA}"/>
              </a:ext>
            </a:extLst>
          </p:cNvPr>
          <p:cNvSpPr>
            <a:spLocks noGrp="1"/>
          </p:cNvSpPr>
          <p:nvPr>
            <p:ph type="title"/>
          </p:nvPr>
        </p:nvSpPr>
        <p:spPr>
          <a:xfrm>
            <a:off x="588263" y="457200"/>
            <a:ext cx="11018520" cy="553998"/>
          </a:xfrm>
        </p:spPr>
        <p:txBody>
          <a:bodyPr/>
          <a:lstStyle/>
          <a:p>
            <a:r>
              <a:rPr lang="en-US" sz="4400" dirty="0">
                <a:latin typeface="+mn-lt"/>
              </a:rPr>
              <a:t>Microsoft Cloud Adoption Framework for Azure</a:t>
            </a:r>
          </a:p>
        </p:txBody>
      </p:sp>
      <p:sp>
        <p:nvSpPr>
          <p:cNvPr id="61" name="TextBox 60">
            <a:extLst>
              <a:ext uri="{FF2B5EF4-FFF2-40B4-BE49-F238E27FC236}">
                <a16:creationId xmlns:a16="http://schemas.microsoft.com/office/drawing/2014/main" id="{3EB60926-3BBB-421B-8172-3AD90A013E54}"/>
              </a:ext>
            </a:extLst>
          </p:cNvPr>
          <p:cNvSpPr txBox="1"/>
          <p:nvPr/>
        </p:nvSpPr>
        <p:spPr>
          <a:xfrm rot="18994072">
            <a:off x="2124971" y="1797541"/>
            <a:ext cx="2863184" cy="3453954"/>
          </a:xfrm>
          <a:prstGeom prst="rect">
            <a:avLst/>
          </a:prstGeom>
          <a:noFill/>
        </p:spPr>
        <p:txBody>
          <a:bodyPr wrap="none" lIns="182880" tIns="146304" rIns="182880" bIns="146304" rtlCol="0">
            <a:prstTxWarp prst="textArchUp">
              <a:avLst/>
            </a:prstTxWarp>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srgbClr val="FFFFFF"/>
                    </a:gs>
                    <a:gs pos="100000">
                      <a:srgbClr val="FFFFFF"/>
                    </a:gs>
                  </a:gsLst>
                  <a:lin ang="5400000" scaled="0"/>
                </a:gradFill>
                <a:effectLst/>
                <a:uLnTx/>
                <a:uFillTx/>
                <a:latin typeface="Segoe UI Semibold"/>
                <a:ea typeface="+mn-ea"/>
                <a:cs typeface="+mn-cs"/>
              </a:rPr>
              <a:t>     Documentation</a:t>
            </a:r>
          </a:p>
        </p:txBody>
      </p:sp>
      <p:sp>
        <p:nvSpPr>
          <p:cNvPr id="62" name="TextBox 61">
            <a:extLst>
              <a:ext uri="{FF2B5EF4-FFF2-40B4-BE49-F238E27FC236}">
                <a16:creationId xmlns:a16="http://schemas.microsoft.com/office/drawing/2014/main" id="{CEA01B3A-5F26-417E-9743-85A9C12F7905}"/>
              </a:ext>
            </a:extLst>
          </p:cNvPr>
          <p:cNvSpPr txBox="1"/>
          <p:nvPr/>
        </p:nvSpPr>
        <p:spPr>
          <a:xfrm rot="2700000">
            <a:off x="1387786" y="1602589"/>
            <a:ext cx="2863182" cy="3447361"/>
          </a:xfrm>
          <a:prstGeom prst="rect">
            <a:avLst/>
          </a:prstGeom>
          <a:noFill/>
        </p:spPr>
        <p:txBody>
          <a:bodyPr wrap="none" lIns="182880" tIns="146304" rIns="182880" bIns="146304" rtlCol="0">
            <a:prstTxWarp prst="textArchUp">
              <a:avLst/>
            </a:prstTxWarp>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srgbClr val="FFFFFF"/>
                    </a:gs>
                    <a:gs pos="100000">
                      <a:srgbClr val="FFFFFF"/>
                    </a:gs>
                  </a:gsLst>
                  <a:lin ang="5400000" scaled="0"/>
                </a:gradFill>
                <a:effectLst/>
                <a:uLnTx/>
                <a:uFillTx/>
                <a:latin typeface="Segoe UI Semibold"/>
                <a:ea typeface="+mn-ea"/>
                <a:cs typeface="+mn-cs"/>
              </a:rPr>
              <a:t>         Tools</a:t>
            </a:r>
          </a:p>
        </p:txBody>
      </p:sp>
      <p:sp>
        <p:nvSpPr>
          <p:cNvPr id="69" name="TextBox 68">
            <a:extLst>
              <a:ext uri="{FF2B5EF4-FFF2-40B4-BE49-F238E27FC236}">
                <a16:creationId xmlns:a16="http://schemas.microsoft.com/office/drawing/2014/main" id="{CAA9F235-6976-4423-BD37-C17B1C98DCC9}"/>
              </a:ext>
            </a:extLst>
          </p:cNvPr>
          <p:cNvSpPr txBox="1"/>
          <p:nvPr/>
        </p:nvSpPr>
        <p:spPr>
          <a:xfrm>
            <a:off x="269704" y="5881818"/>
            <a:ext cx="3612995" cy="707886"/>
          </a:xfrm>
          <a:prstGeom prst="rect">
            <a:avLst/>
          </a:prstGeom>
          <a:noFill/>
        </p:spPr>
        <p:txBody>
          <a:bodyPr wrap="square" rtlCol="0">
            <a:spAutoFit/>
          </a:bodyPr>
          <a:lstStyle/>
          <a:p>
            <a:r>
              <a:rPr lang="en-GB" sz="2000" dirty="0">
                <a:latin typeface="OrangeBlossoms" panose="02000603000000000000" pitchFamily="2" charset="0"/>
                <a:ea typeface="OrangeBlossoms" panose="02000603000000000000" pitchFamily="2" charset="0"/>
              </a:rPr>
              <a:t>Sarah </a:t>
            </a:r>
          </a:p>
          <a:p>
            <a:r>
              <a:rPr lang="en-GB" sz="2000" dirty="0">
                <a:latin typeface="OrangeBlossoms" panose="02000603000000000000" pitchFamily="2" charset="0"/>
                <a:ea typeface="OrangeBlossoms" panose="02000603000000000000" pitchFamily="2" charset="0"/>
              </a:rPr>
              <a:t>  Lean</a:t>
            </a:r>
          </a:p>
        </p:txBody>
      </p:sp>
      <p:sp>
        <p:nvSpPr>
          <p:cNvPr id="70" name="TextBox 69">
            <a:extLst>
              <a:ext uri="{FF2B5EF4-FFF2-40B4-BE49-F238E27FC236}">
                <a16:creationId xmlns:a16="http://schemas.microsoft.com/office/drawing/2014/main" id="{CB4D3336-2D36-40CC-AF53-F23121898CD4}"/>
              </a:ext>
            </a:extLst>
          </p:cNvPr>
          <p:cNvSpPr txBox="1"/>
          <p:nvPr/>
        </p:nvSpPr>
        <p:spPr>
          <a:xfrm>
            <a:off x="10493298" y="6189594"/>
            <a:ext cx="2575931" cy="400110"/>
          </a:xfrm>
          <a:prstGeom prst="rect">
            <a:avLst/>
          </a:prstGeom>
          <a:noFill/>
        </p:spPr>
        <p:txBody>
          <a:bodyPr wrap="square" rtlCol="0">
            <a:spAutoFit/>
          </a:bodyPr>
          <a:lstStyle/>
          <a:p>
            <a:r>
              <a:rPr lang="en-GB" sz="2000" dirty="0">
                <a:latin typeface="OrangeBlossoms" panose="02000603000000000000" pitchFamily="2" charset="0"/>
                <a:ea typeface="OrangeBlossoms" panose="02000603000000000000" pitchFamily="2" charset="0"/>
              </a:rPr>
              <a:t>@</a:t>
            </a:r>
            <a:r>
              <a:rPr lang="en-GB" sz="2000" dirty="0" err="1">
                <a:latin typeface="OrangeBlossoms" panose="02000603000000000000" pitchFamily="2" charset="0"/>
                <a:ea typeface="OrangeBlossoms" panose="02000603000000000000" pitchFamily="2" charset="0"/>
              </a:rPr>
              <a:t>Techielass</a:t>
            </a:r>
            <a:endParaRPr lang="en-GB" sz="2000" dirty="0">
              <a:latin typeface="OrangeBlossoms" panose="02000603000000000000" pitchFamily="2" charset="0"/>
              <a:ea typeface="OrangeBlossoms" panose="02000603000000000000" pitchFamily="2" charset="0"/>
            </a:endParaRPr>
          </a:p>
        </p:txBody>
      </p:sp>
      <p:sp>
        <p:nvSpPr>
          <p:cNvPr id="3" name="Rectangle 2">
            <a:extLst>
              <a:ext uri="{FF2B5EF4-FFF2-40B4-BE49-F238E27FC236}">
                <a16:creationId xmlns:a16="http://schemas.microsoft.com/office/drawing/2014/main" id="{BA74532F-3BFC-4CB6-A9D4-E06A1EF644EE}"/>
              </a:ext>
            </a:extLst>
          </p:cNvPr>
          <p:cNvSpPr/>
          <p:nvPr/>
        </p:nvSpPr>
        <p:spPr>
          <a:xfrm>
            <a:off x="2642169" y="2772271"/>
            <a:ext cx="6907661" cy="1107996"/>
          </a:xfrm>
          <a:prstGeom prst="rect">
            <a:avLst/>
          </a:prstGeom>
        </p:spPr>
        <p:txBody>
          <a:bodyPr wrap="none">
            <a:spAutoFit/>
          </a:bodyPr>
          <a:lstStyle/>
          <a:p>
            <a:pPr lvl="0" algn="ctr" defTabSz="914367">
              <a:defRPr/>
            </a:pPr>
            <a:r>
              <a:rPr lang="en-US" sz="6600" dirty="0">
                <a:solidFill>
                  <a:srgbClr val="000000"/>
                </a:solidFill>
                <a:latin typeface="Segoe UI" panose="020B0502040204020203" pitchFamily="34" charset="0"/>
                <a:cs typeface="Segoe UI" panose="020B0502040204020203" pitchFamily="34" charset="0"/>
                <a:hlinkClick r:id="rId3"/>
              </a:rPr>
              <a:t>https://aka.ms/caf</a:t>
            </a:r>
            <a:endParaRPr lang="en-US" sz="6600" dirty="0">
              <a:solidFill>
                <a:srgbClr val="000000"/>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4995639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600"/>
                                  </p:stCondLst>
                                  <p:childTnLst>
                                    <p:set>
                                      <p:cBhvr>
                                        <p:cTn id="6" dur="1" fill="hold">
                                          <p:stCondLst>
                                            <p:cond delay="0"/>
                                          </p:stCondLst>
                                        </p:cTn>
                                        <p:tgtEl>
                                          <p:spTgt spid="61"/>
                                        </p:tgtEl>
                                        <p:attrNameLst>
                                          <p:attrName>style.visibility</p:attrName>
                                        </p:attrNameLst>
                                      </p:cBhvr>
                                      <p:to>
                                        <p:strVal val="visible"/>
                                      </p:to>
                                    </p:set>
                                  </p:childTnLst>
                                </p:cTn>
                              </p:par>
                              <p:par>
                                <p:cTn id="7" presetID="6" presetClass="emph" presetSubtype="0" accel="100000" autoRev="1" fill="hold" grpId="1" nodeType="withEffect">
                                  <p:stCondLst>
                                    <p:cond delay="100"/>
                                  </p:stCondLst>
                                  <p:childTnLst>
                                    <p:animScale>
                                      <p:cBhvr>
                                        <p:cTn id="8" dur="500" fill="hold"/>
                                        <p:tgtEl>
                                          <p:spTgt spid="61"/>
                                        </p:tgtEl>
                                      </p:cBhvr>
                                      <p:by x="0" y="0"/>
                                    </p:animScale>
                                  </p:childTnLst>
                                </p:cTn>
                              </p:par>
                              <p:par>
                                <p:cTn id="9" presetID="1" presetClass="entr" presetSubtype="0" fill="hold" grpId="0" nodeType="withEffect">
                                  <p:stCondLst>
                                    <p:cond delay="600"/>
                                  </p:stCondLst>
                                  <p:childTnLst>
                                    <p:set>
                                      <p:cBhvr>
                                        <p:cTn id="10" dur="1" fill="hold">
                                          <p:stCondLst>
                                            <p:cond delay="0"/>
                                          </p:stCondLst>
                                        </p:cTn>
                                        <p:tgtEl>
                                          <p:spTgt spid="62"/>
                                        </p:tgtEl>
                                        <p:attrNameLst>
                                          <p:attrName>style.visibility</p:attrName>
                                        </p:attrNameLst>
                                      </p:cBhvr>
                                      <p:to>
                                        <p:strVal val="visible"/>
                                      </p:to>
                                    </p:set>
                                  </p:childTnLst>
                                </p:cTn>
                              </p:par>
                              <p:par>
                                <p:cTn id="11" presetID="6" presetClass="emph" presetSubtype="0" accel="100000" autoRev="1" fill="hold" grpId="1" nodeType="withEffect">
                                  <p:stCondLst>
                                    <p:cond delay="100"/>
                                  </p:stCondLst>
                                  <p:childTnLst>
                                    <p:animScale>
                                      <p:cBhvr>
                                        <p:cTn id="12" dur="500" fill="hold"/>
                                        <p:tgtEl>
                                          <p:spTgt spid="62"/>
                                        </p:tgtEl>
                                      </p:cBhvr>
                                      <p:by x="0" y="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p:bldP spid="61" grpId="1"/>
      <p:bldP spid="62" grpId="0"/>
      <p:bldP spid="62" grpId="1"/>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B7A17681-9727-424C-8959-A47C7BD607AB}"/>
              </a:ext>
            </a:extLst>
          </p:cNvPr>
          <p:cNvGrpSpPr/>
          <p:nvPr/>
        </p:nvGrpSpPr>
        <p:grpSpPr>
          <a:xfrm>
            <a:off x="-2625653" y="8252095"/>
            <a:ext cx="3043516" cy="2741211"/>
            <a:chOff x="8423347" y="2117995"/>
            <a:chExt cx="3043516" cy="2741211"/>
          </a:xfrm>
        </p:grpSpPr>
        <p:sp>
          <p:nvSpPr>
            <p:cNvPr id="9" name="Flowchart: Connector 8">
              <a:extLst>
                <a:ext uri="{FF2B5EF4-FFF2-40B4-BE49-F238E27FC236}">
                  <a16:creationId xmlns:a16="http://schemas.microsoft.com/office/drawing/2014/main" id="{27C5287B-7856-44CA-8900-E6729744C229}"/>
                </a:ext>
              </a:extLst>
            </p:cNvPr>
            <p:cNvSpPr/>
            <p:nvPr/>
          </p:nvSpPr>
          <p:spPr bwMode="auto">
            <a:xfrm>
              <a:off x="8423347" y="2117995"/>
              <a:ext cx="1886552" cy="1848051"/>
            </a:xfrm>
            <a:prstGeom prst="flowChartConnector">
              <a:avLst/>
            </a:prstGeom>
            <a:solidFill>
              <a:schemeClr val="tx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solidFill>
                  <a:srgbClr val="00BCF2"/>
                </a:solidFill>
                <a:ea typeface="Segoe UI" pitchFamily="34" charset="0"/>
                <a:cs typeface="Segoe UI" pitchFamily="34" charset="0"/>
              </a:endParaRPr>
            </a:p>
          </p:txBody>
        </p:sp>
        <p:sp>
          <p:nvSpPr>
            <p:cNvPr id="13" name="TextBox 12">
              <a:extLst>
                <a:ext uri="{FF2B5EF4-FFF2-40B4-BE49-F238E27FC236}">
                  <a16:creationId xmlns:a16="http://schemas.microsoft.com/office/drawing/2014/main" id="{B5720B42-6F53-401C-9EB5-4D1415ED1FF9}"/>
                </a:ext>
              </a:extLst>
            </p:cNvPr>
            <p:cNvSpPr txBox="1"/>
            <p:nvPr/>
          </p:nvSpPr>
          <p:spPr>
            <a:xfrm>
              <a:off x="8909423" y="4231342"/>
              <a:ext cx="2557440" cy="627864"/>
            </a:xfrm>
            <a:prstGeom prst="rect">
              <a:avLst/>
            </a:prstGeom>
            <a:noFill/>
          </p:spPr>
          <p:txBody>
            <a:bodyPr wrap="square" lIns="182880" tIns="146304" rIns="182880" bIns="146304" rtlCol="0">
              <a:spAutoFit/>
            </a:bodyPr>
            <a:lstStyle/>
            <a:p>
              <a:pPr>
                <a:lnSpc>
                  <a:spcPct val="90000"/>
                </a:lnSpc>
                <a:spcAft>
                  <a:spcPts val="600"/>
                </a:spcAft>
              </a:pPr>
              <a:r>
                <a:rPr lang="en-GB" sz="2400" dirty="0">
                  <a:gradFill>
                    <a:gsLst>
                      <a:gs pos="2917">
                        <a:schemeClr val="tx1"/>
                      </a:gs>
                      <a:gs pos="30000">
                        <a:schemeClr val="tx1"/>
                      </a:gs>
                    </a:gsLst>
                    <a:lin ang="5400000" scaled="0"/>
                  </a:gradFill>
                </a:rPr>
                <a:t>Plan</a:t>
              </a:r>
            </a:p>
          </p:txBody>
        </p:sp>
        <p:pic>
          <p:nvPicPr>
            <p:cNvPr id="15" name="Graphic 14" descr="Checklist">
              <a:extLst>
                <a:ext uri="{FF2B5EF4-FFF2-40B4-BE49-F238E27FC236}">
                  <a16:creationId xmlns:a16="http://schemas.microsoft.com/office/drawing/2014/main" id="{E88032DF-46D4-47DA-823D-CE654A29443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909423" y="2626655"/>
              <a:ext cx="914400" cy="914400"/>
            </a:xfrm>
            <a:prstGeom prst="rect">
              <a:avLst/>
            </a:prstGeom>
          </p:spPr>
        </p:pic>
      </p:grpSp>
      <p:sp>
        <p:nvSpPr>
          <p:cNvPr id="141" name="TextBox 140">
            <a:extLst>
              <a:ext uri="{FF2B5EF4-FFF2-40B4-BE49-F238E27FC236}">
                <a16:creationId xmlns:a16="http://schemas.microsoft.com/office/drawing/2014/main" id="{C5D2AC6C-0932-490E-94EA-F75BFD30063F}"/>
              </a:ext>
            </a:extLst>
          </p:cNvPr>
          <p:cNvSpPr txBox="1"/>
          <p:nvPr/>
        </p:nvSpPr>
        <p:spPr>
          <a:xfrm>
            <a:off x="490811" y="334208"/>
            <a:ext cx="9804386" cy="677108"/>
          </a:xfrm>
          <a:prstGeom prst="rect">
            <a:avLst/>
          </a:prstGeom>
          <a:noFill/>
        </p:spPr>
        <p:txBody>
          <a:bodyPr wrap="square" lIns="0" tIns="0" rIns="0" bIns="0" rtlCol="0">
            <a:spAutoFit/>
          </a:bodyPr>
          <a:lstStyle/>
          <a:p>
            <a:pPr defTabSz="914049">
              <a:defRPr/>
            </a:pPr>
            <a:r>
              <a:rPr lang="en-US" sz="4400" spc="-49" dirty="0">
                <a:ln w="3175">
                  <a:noFill/>
                </a:ln>
                <a:solidFill>
                  <a:srgbClr val="000000"/>
                </a:solidFill>
                <a:cs typeface="Segoe UI"/>
              </a:rPr>
              <a:t>Azure Migration Program (AMP)</a:t>
            </a:r>
            <a:endParaRPr lang="en-IN" sz="4400" dirty="0">
              <a:solidFill>
                <a:srgbClr val="000000"/>
              </a:solidFill>
              <a:ea typeface="Segoe UI" pitchFamily="34" charset="0"/>
              <a:cs typeface="Segoe UI"/>
            </a:endParaRPr>
          </a:p>
        </p:txBody>
      </p:sp>
      <p:sp>
        <p:nvSpPr>
          <p:cNvPr id="142" name="TextBox 141">
            <a:extLst>
              <a:ext uri="{FF2B5EF4-FFF2-40B4-BE49-F238E27FC236}">
                <a16:creationId xmlns:a16="http://schemas.microsoft.com/office/drawing/2014/main" id="{841D0427-0302-4894-9FD1-5B51551787BB}"/>
              </a:ext>
            </a:extLst>
          </p:cNvPr>
          <p:cNvSpPr txBox="1"/>
          <p:nvPr/>
        </p:nvSpPr>
        <p:spPr>
          <a:xfrm>
            <a:off x="1670314" y="1499595"/>
            <a:ext cx="8894551" cy="307648"/>
          </a:xfrm>
          <a:prstGeom prst="rect">
            <a:avLst/>
          </a:prstGeom>
        </p:spPr>
        <p:txBody>
          <a:bodyPr vert="horz" wrap="none" lIns="0" tIns="0" rIns="0" bIns="0" rtlCol="0">
            <a:spAutoFit/>
          </a:bodyPr>
          <a:lstStyle>
            <a:lvl1pPr marR="0" indent="0" defTabSz="932742" fontAlgn="auto">
              <a:lnSpc>
                <a:spcPct val="100000"/>
              </a:lnSpc>
              <a:spcBef>
                <a:spcPct val="20000"/>
              </a:spcBef>
              <a:spcAft>
                <a:spcPts val="0"/>
              </a:spcAft>
              <a:buClrTx/>
              <a:buSzPct val="90000"/>
              <a:buFont typeface="Wingdings" panose="05000000000000000000" pitchFamily="2" charset="2"/>
              <a:buNone/>
              <a:tabLst/>
              <a:defRPr sz="1999" spc="0" baseline="0">
                <a:gradFill>
                  <a:gsLst>
                    <a:gs pos="1250">
                      <a:schemeClr val="tx1"/>
                    </a:gs>
                    <a:gs pos="100000">
                      <a:schemeClr val="tx1"/>
                    </a:gs>
                  </a:gsLst>
                  <a:lin ang="5400000" scaled="0"/>
                </a:gradFill>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a:gsLst>
                    <a:gs pos="1250">
                      <a:schemeClr val="tx1"/>
                    </a:gs>
                    <a:gs pos="100000">
                      <a:schemeClr val="tx1"/>
                    </a:gs>
                  </a:gsLst>
                  <a:lin ang="5400000" scaled="0"/>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a:gsLst>
                    <a:gs pos="1250">
                      <a:schemeClr val="tx1"/>
                    </a:gs>
                    <a:gs pos="100000">
                      <a:schemeClr val="tx1"/>
                    </a:gs>
                  </a:gsLst>
                  <a:lin ang="5400000" scaled="0"/>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a:gsLst>
                    <a:gs pos="1250">
                      <a:schemeClr val="tx1"/>
                    </a:gs>
                    <a:gs pos="100000">
                      <a:schemeClr val="tx1"/>
                    </a:gs>
                  </a:gsLst>
                  <a:lin ang="5400000" scaled="0"/>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defTabSz="932384"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999" b="0" i="0" u="none" strike="noStrike" kern="0" cap="none" spc="0" normalizeH="0" baseline="0" noProof="0" dirty="0">
                <a:ln>
                  <a:noFill/>
                </a:ln>
                <a:solidFill>
                  <a:schemeClr val="bg1"/>
                </a:solidFill>
                <a:effectLst/>
                <a:uLnTx/>
                <a:uFillTx/>
                <a:cs typeface="Segoe UI" panose="020B0502040204020203" pitchFamily="34" charset="0"/>
              </a:rPr>
              <a:t>Available to all Azure customers, scaled through specialized migration partners</a:t>
            </a:r>
          </a:p>
        </p:txBody>
      </p:sp>
      <p:sp>
        <p:nvSpPr>
          <p:cNvPr id="143" name="Rectangle 142">
            <a:extLst>
              <a:ext uri="{FF2B5EF4-FFF2-40B4-BE49-F238E27FC236}">
                <a16:creationId xmlns:a16="http://schemas.microsoft.com/office/drawing/2014/main" id="{A7E31EBE-5DE3-4C0E-A1A1-0308F10073E3}"/>
              </a:ext>
            </a:extLst>
          </p:cNvPr>
          <p:cNvSpPr/>
          <p:nvPr/>
        </p:nvSpPr>
        <p:spPr bwMode="auto">
          <a:xfrm>
            <a:off x="582950" y="2188937"/>
            <a:ext cx="11026100" cy="2625586"/>
          </a:xfrm>
          <a:prstGeom prst="rect">
            <a:avLst/>
          </a:prstGeom>
          <a:solidFill>
            <a:srgbClr val="000000">
              <a:alpha val="10000"/>
            </a:srgbClr>
          </a:solidFill>
          <a:ln w="12700" cap="flat" cmpd="sng" algn="ctr">
            <a:solidFill>
              <a:srgbClr val="FFFFFF">
                <a:lumMod val="75000"/>
                <a:lumOff val="25000"/>
              </a:srgbClr>
            </a:solid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defTabSz="932114"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4" name="Rectangle 143">
            <a:extLst>
              <a:ext uri="{FF2B5EF4-FFF2-40B4-BE49-F238E27FC236}">
                <a16:creationId xmlns:a16="http://schemas.microsoft.com/office/drawing/2014/main" id="{2420655A-BA37-4459-8C6D-2B24FE671DA2}"/>
              </a:ext>
            </a:extLst>
          </p:cNvPr>
          <p:cNvSpPr/>
          <p:nvPr/>
        </p:nvSpPr>
        <p:spPr>
          <a:xfrm>
            <a:off x="3299096" y="5836511"/>
            <a:ext cx="5593808" cy="461665"/>
          </a:xfrm>
          <a:prstGeom prst="rect">
            <a:avLst/>
          </a:prstGeom>
        </p:spPr>
        <p:txBody>
          <a:bodyPr wrap="square" anchor="ctr">
            <a:spAutoFit/>
          </a:bodyPr>
          <a:lstStyle/>
          <a:p>
            <a:pPr algn="ctr" defTabSz="932239">
              <a:defRPr/>
            </a:pPr>
            <a:r>
              <a:rPr lang="en-US" sz="2400" b="1" dirty="0">
                <a:solidFill>
                  <a:srgbClr val="000000"/>
                </a:solidFill>
                <a:latin typeface="Segoe UI" panose="020B0502040204020203" pitchFamily="34" charset="0"/>
                <a:cs typeface="Segoe UI" panose="020B0502040204020203" pitchFamily="34" charset="0"/>
              </a:rPr>
              <a:t>Learn more  </a:t>
            </a:r>
            <a:r>
              <a:rPr lang="en-US" sz="2400" b="1" dirty="0">
                <a:gradFill>
                  <a:gsLst>
                    <a:gs pos="1250">
                      <a:srgbClr val="000000">
                        <a:lumMod val="75000"/>
                        <a:lumOff val="25000"/>
                      </a:srgbClr>
                    </a:gs>
                    <a:gs pos="100000">
                      <a:srgbClr val="000000">
                        <a:lumMod val="75000"/>
                        <a:lumOff val="25000"/>
                      </a:srgbClr>
                    </a:gs>
                  </a:gsLst>
                  <a:lin ang="5400000" scaled="0"/>
                </a:gradFill>
                <a:latin typeface="Segoe UI" panose="020B0502040204020203" pitchFamily="34" charset="0"/>
                <a:cs typeface="Segoe UI" panose="020B0502040204020203" pitchFamily="34" charset="0"/>
              </a:rPr>
              <a:t>|</a:t>
            </a:r>
            <a:r>
              <a:rPr lang="en-US" sz="2400" b="1" dirty="0">
                <a:gradFill>
                  <a:gsLst>
                    <a:gs pos="1250">
                      <a:srgbClr val="FFFFFF"/>
                    </a:gs>
                    <a:gs pos="100000">
                      <a:srgbClr val="FFFFFF"/>
                    </a:gs>
                  </a:gsLst>
                  <a:lin ang="5400000" scaled="0"/>
                </a:gradFill>
                <a:latin typeface="Segoe UI" panose="020B0502040204020203" pitchFamily="34" charset="0"/>
                <a:cs typeface="Segoe UI" panose="020B0502040204020203" pitchFamily="34" charset="0"/>
              </a:rPr>
              <a:t>  </a:t>
            </a:r>
            <a:r>
              <a:rPr lang="en-US" sz="2400" b="1" dirty="0">
                <a:solidFill>
                  <a:srgbClr val="00BCF2"/>
                </a:solidFill>
                <a:latin typeface="Segoe UI" panose="020B0502040204020203" pitchFamily="34" charset="0"/>
                <a:cs typeface="Segoe UI" panose="020B0502040204020203" pitchFamily="34" charset="0"/>
              </a:rPr>
              <a:t>Azure.com/AMP</a:t>
            </a:r>
          </a:p>
        </p:txBody>
      </p:sp>
      <p:sp>
        <p:nvSpPr>
          <p:cNvPr id="145" name="Rectangle 144">
            <a:extLst>
              <a:ext uri="{FF2B5EF4-FFF2-40B4-BE49-F238E27FC236}">
                <a16:creationId xmlns:a16="http://schemas.microsoft.com/office/drawing/2014/main" id="{258508EE-616B-4CC7-AD6C-6726B9E8D6BD}"/>
              </a:ext>
            </a:extLst>
          </p:cNvPr>
          <p:cNvSpPr/>
          <p:nvPr/>
        </p:nvSpPr>
        <p:spPr bwMode="auto">
          <a:xfrm>
            <a:off x="2004067" y="5021301"/>
            <a:ext cx="8183867" cy="54468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182828" tIns="146263" rIns="182828" bIns="146263" numCol="1" spcCol="0" rtlCol="0" fromWordArt="0" anchor="t" anchorCtr="0" forceAA="0" compatLnSpc="1">
            <a:prstTxWarp prst="textNoShape">
              <a:avLst/>
            </a:prstTxWarp>
            <a:spAutoFit/>
          </a:bodyPr>
          <a:lstStyle/>
          <a:p>
            <a:pPr marL="0" marR="0" lvl="0" indent="0" algn="ctr" defTabSz="932114" eaLnBrk="1" fontAlgn="base" latinLnBrk="0" hangingPunct="1">
              <a:lnSpc>
                <a:spcPct val="9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Segeo UI"/>
                <a:cs typeface="Segoe UI" panose="020B0502040204020203" pitchFamily="34" charset="0"/>
              </a:rPr>
              <a:t>Reduce cost and risk  |   Accelerate migration velocity  |  Deliver customer success  </a:t>
            </a:r>
          </a:p>
        </p:txBody>
      </p:sp>
      <p:grpSp>
        <p:nvGrpSpPr>
          <p:cNvPr id="146" name="Group 145">
            <a:extLst>
              <a:ext uri="{FF2B5EF4-FFF2-40B4-BE49-F238E27FC236}">
                <a16:creationId xmlns:a16="http://schemas.microsoft.com/office/drawing/2014/main" id="{6074215C-588E-4A97-A120-DFCD6B0F3650}"/>
              </a:ext>
            </a:extLst>
          </p:cNvPr>
          <p:cNvGrpSpPr/>
          <p:nvPr/>
        </p:nvGrpSpPr>
        <p:grpSpPr>
          <a:xfrm>
            <a:off x="1931269" y="2507007"/>
            <a:ext cx="8446782" cy="341393"/>
            <a:chOff x="1874660" y="2453085"/>
            <a:chExt cx="8447981" cy="341442"/>
          </a:xfrm>
        </p:grpSpPr>
        <p:grpSp>
          <p:nvGrpSpPr>
            <p:cNvPr id="147" name="Group 146">
              <a:extLst>
                <a:ext uri="{FF2B5EF4-FFF2-40B4-BE49-F238E27FC236}">
                  <a16:creationId xmlns:a16="http://schemas.microsoft.com/office/drawing/2014/main" id="{5AB8FA72-7430-491B-8FA1-5A1DE3CD3D59}"/>
                </a:ext>
              </a:extLst>
            </p:cNvPr>
            <p:cNvGrpSpPr/>
            <p:nvPr/>
          </p:nvGrpSpPr>
          <p:grpSpPr>
            <a:xfrm>
              <a:off x="4814763" y="2453085"/>
              <a:ext cx="2471417" cy="341442"/>
              <a:chOff x="1847241" y="3169070"/>
              <a:chExt cx="2471417" cy="341442"/>
            </a:xfrm>
          </p:grpSpPr>
          <p:sp>
            <p:nvSpPr>
              <p:cNvPr id="165" name="Rectangle 164">
                <a:extLst>
                  <a:ext uri="{FF2B5EF4-FFF2-40B4-BE49-F238E27FC236}">
                    <a16:creationId xmlns:a16="http://schemas.microsoft.com/office/drawing/2014/main" id="{789432E8-C93F-469E-B745-C71813E7331B}"/>
                  </a:ext>
                </a:extLst>
              </p:cNvPr>
              <p:cNvSpPr/>
              <p:nvPr/>
            </p:nvSpPr>
            <p:spPr bwMode="auto">
              <a:xfrm>
                <a:off x="2317826" y="3231060"/>
                <a:ext cx="2000832" cy="21746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defTabSz="932114" eaLnBrk="1" fontAlgn="base" latinLnBrk="0" hangingPunct="1">
                  <a:lnSpc>
                    <a:spcPct val="90000"/>
                  </a:lnSpc>
                  <a:spcBef>
                    <a:spcPct val="0"/>
                  </a:spcBef>
                  <a:spcAft>
                    <a:spcPct val="0"/>
                  </a:spcAft>
                  <a:buClrTx/>
                  <a:buSzTx/>
                  <a:buFontTx/>
                  <a:buNone/>
                  <a:tabLst/>
                  <a:defRPr/>
                </a:pPr>
                <a:r>
                  <a:rPr kumimoji="0" lang="en-US" sz="1570" b="1" i="0" u="none" strike="noStrike" kern="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rPr>
                  <a:t>Offers and incentives</a:t>
                </a:r>
              </a:p>
            </p:txBody>
          </p:sp>
          <p:grpSp>
            <p:nvGrpSpPr>
              <p:cNvPr id="166" name="Group 165">
                <a:extLst>
                  <a:ext uri="{FF2B5EF4-FFF2-40B4-BE49-F238E27FC236}">
                    <a16:creationId xmlns:a16="http://schemas.microsoft.com/office/drawing/2014/main" id="{C4373849-404C-41CA-B253-9EBBE8F2AB1C}"/>
                  </a:ext>
                </a:extLst>
              </p:cNvPr>
              <p:cNvGrpSpPr/>
              <p:nvPr/>
            </p:nvGrpSpPr>
            <p:grpSpPr>
              <a:xfrm>
                <a:off x="1847241" y="3169070"/>
                <a:ext cx="338760" cy="341442"/>
                <a:chOff x="9021415" y="2468324"/>
                <a:chExt cx="836453" cy="831199"/>
              </a:xfrm>
            </p:grpSpPr>
            <p:grpSp>
              <p:nvGrpSpPr>
                <p:cNvPr id="167" name="Group 166">
                  <a:extLst>
                    <a:ext uri="{FF2B5EF4-FFF2-40B4-BE49-F238E27FC236}">
                      <a16:creationId xmlns:a16="http://schemas.microsoft.com/office/drawing/2014/main" id="{39A3D1DB-5F5F-47B5-8A0C-D08BAA42A996}"/>
                    </a:ext>
                  </a:extLst>
                </p:cNvPr>
                <p:cNvGrpSpPr/>
                <p:nvPr/>
              </p:nvGrpSpPr>
              <p:grpSpPr>
                <a:xfrm flipH="1">
                  <a:off x="9021415" y="2468324"/>
                  <a:ext cx="836453" cy="831199"/>
                  <a:chOff x="9021415" y="2468324"/>
                  <a:chExt cx="836453" cy="831199"/>
                </a:xfrm>
              </p:grpSpPr>
              <p:sp>
                <p:nvSpPr>
                  <p:cNvPr id="169" name="Freeform: Shape 168">
                    <a:extLst>
                      <a:ext uri="{FF2B5EF4-FFF2-40B4-BE49-F238E27FC236}">
                        <a16:creationId xmlns:a16="http://schemas.microsoft.com/office/drawing/2014/main" id="{0387A786-A657-49BC-BCE6-56AC99256C32}"/>
                      </a:ext>
                    </a:extLst>
                  </p:cNvPr>
                  <p:cNvSpPr/>
                  <p:nvPr/>
                </p:nvSpPr>
                <p:spPr>
                  <a:xfrm>
                    <a:off x="9078661" y="2468324"/>
                    <a:ext cx="358729" cy="244986"/>
                  </a:xfrm>
                  <a:custGeom>
                    <a:avLst/>
                    <a:gdLst>
                      <a:gd name="connsiteX0" fmla="*/ 175227 w 173924"/>
                      <a:gd name="connsiteY0" fmla="*/ 39264 h 118777"/>
                      <a:gd name="connsiteX1" fmla="*/ 175581 w 173924"/>
                      <a:gd name="connsiteY1" fmla="*/ 39264 h 118777"/>
                      <a:gd name="connsiteX2" fmla="*/ 175581 w 173924"/>
                      <a:gd name="connsiteY2" fmla="*/ 1410 h 118777"/>
                      <a:gd name="connsiteX3" fmla="*/ 1410 w 173924"/>
                      <a:gd name="connsiteY3" fmla="*/ 102142 h 118777"/>
                      <a:gd name="connsiteX4" fmla="*/ 33593 w 173924"/>
                      <a:gd name="connsiteY4" fmla="*/ 120714 h 118777"/>
                      <a:gd name="connsiteX5" fmla="*/ 175227 w 173924"/>
                      <a:gd name="connsiteY5" fmla="*/ 39264 h 118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924" h="118777">
                        <a:moveTo>
                          <a:pt x="175227" y="39264"/>
                        </a:moveTo>
                        <a:cubicBezTo>
                          <a:pt x="175369" y="39264"/>
                          <a:pt x="175510" y="39264"/>
                          <a:pt x="175581" y="39264"/>
                        </a:cubicBezTo>
                        <a:lnTo>
                          <a:pt x="175581" y="1410"/>
                        </a:lnTo>
                        <a:cubicBezTo>
                          <a:pt x="101645" y="1410"/>
                          <a:pt x="38414" y="37988"/>
                          <a:pt x="1410" y="102142"/>
                        </a:cubicBezTo>
                        <a:lnTo>
                          <a:pt x="33593" y="120714"/>
                        </a:lnTo>
                        <a:cubicBezTo>
                          <a:pt x="61948" y="72014"/>
                          <a:pt x="114760" y="39264"/>
                          <a:pt x="175227" y="39264"/>
                        </a:cubicBezTo>
                        <a:close/>
                      </a:path>
                    </a:pathLst>
                  </a:custGeom>
                  <a:solidFill>
                    <a:srgbClr val="50E6FF"/>
                  </a:solidFill>
                  <a:ln w="4222" cap="flat">
                    <a:noFill/>
                    <a:prstDash val="solid"/>
                    <a:miter/>
                  </a:ln>
                </p:spPr>
                <p:txBody>
                  <a:bodyPr rtlCol="0" anchor="ctr"/>
                  <a:lstStyle/>
                  <a:p>
                    <a:pPr marL="0" marR="0" lvl="0" indent="0" defTabSz="914016"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endParaRPr>
                  </a:p>
                </p:txBody>
              </p:sp>
              <p:sp>
                <p:nvSpPr>
                  <p:cNvPr id="170" name="Freeform: Shape 169">
                    <a:extLst>
                      <a:ext uri="{FF2B5EF4-FFF2-40B4-BE49-F238E27FC236}">
                        <a16:creationId xmlns:a16="http://schemas.microsoft.com/office/drawing/2014/main" id="{073BA439-08C1-4B4F-82E4-FE50B0629E2F}"/>
                      </a:ext>
                    </a:extLst>
                  </p:cNvPr>
                  <p:cNvSpPr/>
                  <p:nvPr/>
                </p:nvSpPr>
                <p:spPr>
                  <a:xfrm>
                    <a:off x="9021415" y="2676089"/>
                    <a:ext cx="122493" cy="419974"/>
                  </a:xfrm>
                  <a:custGeom>
                    <a:avLst/>
                    <a:gdLst>
                      <a:gd name="connsiteX0" fmla="*/ 61346 w 59388"/>
                      <a:gd name="connsiteY0" fmla="*/ 20054 h 203618"/>
                      <a:gd name="connsiteX1" fmla="*/ 29163 w 59388"/>
                      <a:gd name="connsiteY1" fmla="*/ 1410 h 203618"/>
                      <a:gd name="connsiteX2" fmla="*/ 29163 w 59388"/>
                      <a:gd name="connsiteY2" fmla="*/ 202873 h 203618"/>
                      <a:gd name="connsiteX3" fmla="*/ 61275 w 59388"/>
                      <a:gd name="connsiteY3" fmla="*/ 184300 h 203618"/>
                      <a:gd name="connsiteX4" fmla="*/ 39229 w 59388"/>
                      <a:gd name="connsiteY4" fmla="*/ 102212 h 203618"/>
                      <a:gd name="connsiteX5" fmla="*/ 61346 w 59388"/>
                      <a:gd name="connsiteY5" fmla="*/ 20054 h 203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388" h="203618">
                        <a:moveTo>
                          <a:pt x="61346" y="20054"/>
                        </a:moveTo>
                        <a:lnTo>
                          <a:pt x="29163" y="1410"/>
                        </a:lnTo>
                        <a:cubicBezTo>
                          <a:pt x="-7840" y="65563"/>
                          <a:pt x="-7840" y="138720"/>
                          <a:pt x="29163" y="202873"/>
                        </a:cubicBezTo>
                        <a:lnTo>
                          <a:pt x="61275" y="184300"/>
                        </a:lnTo>
                        <a:cubicBezTo>
                          <a:pt x="47239" y="160198"/>
                          <a:pt x="39229" y="132127"/>
                          <a:pt x="39229" y="102212"/>
                        </a:cubicBezTo>
                        <a:cubicBezTo>
                          <a:pt x="39229" y="72298"/>
                          <a:pt x="47310" y="44156"/>
                          <a:pt x="61346" y="20054"/>
                        </a:cubicBezTo>
                        <a:close/>
                      </a:path>
                    </a:pathLst>
                  </a:custGeom>
                  <a:solidFill>
                    <a:srgbClr val="0078D4"/>
                  </a:solidFill>
                  <a:ln w="4222" cap="flat">
                    <a:noFill/>
                    <a:prstDash val="solid"/>
                    <a:miter/>
                  </a:ln>
                </p:spPr>
                <p:txBody>
                  <a:bodyPr rtlCol="0" anchor="ctr"/>
                  <a:lstStyle/>
                  <a:p>
                    <a:pPr marL="0" marR="0" lvl="0" indent="0" defTabSz="914016"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endParaRPr>
                  </a:p>
                </p:txBody>
              </p:sp>
              <p:sp>
                <p:nvSpPr>
                  <p:cNvPr id="171" name="Freeform: Shape 170">
                    <a:extLst>
                      <a:ext uri="{FF2B5EF4-FFF2-40B4-BE49-F238E27FC236}">
                        <a16:creationId xmlns:a16="http://schemas.microsoft.com/office/drawing/2014/main" id="{4345BCB6-9A9D-40DD-AB26-6687AD3CF7AF}"/>
                      </a:ext>
                    </a:extLst>
                  </p:cNvPr>
                  <p:cNvSpPr/>
                  <p:nvPr/>
                </p:nvSpPr>
                <p:spPr>
                  <a:xfrm>
                    <a:off x="9078800" y="3053445"/>
                    <a:ext cx="358729" cy="244986"/>
                  </a:xfrm>
                  <a:custGeom>
                    <a:avLst/>
                    <a:gdLst>
                      <a:gd name="connsiteX0" fmla="*/ 175156 w 173924"/>
                      <a:gd name="connsiteY0" fmla="*/ 83002 h 118777"/>
                      <a:gd name="connsiteX1" fmla="*/ 33522 w 173924"/>
                      <a:gd name="connsiteY1" fmla="*/ 1410 h 118777"/>
                      <a:gd name="connsiteX2" fmla="*/ 1410 w 173924"/>
                      <a:gd name="connsiteY2" fmla="*/ 19983 h 118777"/>
                      <a:gd name="connsiteX3" fmla="*/ 175581 w 173924"/>
                      <a:gd name="connsiteY3" fmla="*/ 120714 h 118777"/>
                      <a:gd name="connsiteX4" fmla="*/ 175581 w 173924"/>
                      <a:gd name="connsiteY4" fmla="*/ 83002 h 118777"/>
                      <a:gd name="connsiteX5" fmla="*/ 175156 w 173924"/>
                      <a:gd name="connsiteY5" fmla="*/ 83002 h 118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924" h="118777">
                        <a:moveTo>
                          <a:pt x="175156" y="83002"/>
                        </a:moveTo>
                        <a:cubicBezTo>
                          <a:pt x="114689" y="83002"/>
                          <a:pt x="61878" y="50181"/>
                          <a:pt x="33522" y="1410"/>
                        </a:cubicBezTo>
                        <a:lnTo>
                          <a:pt x="1410" y="19983"/>
                        </a:lnTo>
                        <a:cubicBezTo>
                          <a:pt x="38414" y="84136"/>
                          <a:pt x="101574" y="120714"/>
                          <a:pt x="175581" y="120714"/>
                        </a:cubicBezTo>
                        <a:lnTo>
                          <a:pt x="175581" y="83002"/>
                        </a:lnTo>
                        <a:cubicBezTo>
                          <a:pt x="175369" y="83002"/>
                          <a:pt x="175227" y="83002"/>
                          <a:pt x="175156" y="83002"/>
                        </a:cubicBezTo>
                        <a:close/>
                      </a:path>
                    </a:pathLst>
                  </a:custGeom>
                  <a:solidFill>
                    <a:srgbClr val="0078D4"/>
                  </a:solidFill>
                  <a:ln w="4222" cap="flat">
                    <a:noFill/>
                    <a:prstDash val="solid"/>
                    <a:miter/>
                  </a:ln>
                </p:spPr>
                <p:txBody>
                  <a:bodyPr rtlCol="0" anchor="ctr"/>
                  <a:lstStyle/>
                  <a:p>
                    <a:pPr marL="0" marR="0" lvl="0" indent="0" defTabSz="914016"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endParaRPr>
                  </a:p>
                </p:txBody>
              </p:sp>
              <p:sp>
                <p:nvSpPr>
                  <p:cNvPr id="172" name="Freeform: Shape 171">
                    <a:extLst>
                      <a:ext uri="{FF2B5EF4-FFF2-40B4-BE49-F238E27FC236}">
                        <a16:creationId xmlns:a16="http://schemas.microsoft.com/office/drawing/2014/main" id="{31535CAF-0086-4BBE-A63F-96EBBD5E9AF8}"/>
                      </a:ext>
                    </a:extLst>
                  </p:cNvPr>
                  <p:cNvSpPr/>
                  <p:nvPr/>
                </p:nvSpPr>
                <p:spPr>
                  <a:xfrm>
                    <a:off x="9437894" y="2468324"/>
                    <a:ext cx="419974" cy="831199"/>
                  </a:xfrm>
                  <a:custGeom>
                    <a:avLst/>
                    <a:gdLst>
                      <a:gd name="connsiteX0" fmla="*/ 202518 w 203618"/>
                      <a:gd name="connsiteY0" fmla="*/ 202873 h 402995"/>
                      <a:gd name="connsiteX1" fmla="*/ 1410 w 203618"/>
                      <a:gd name="connsiteY1" fmla="*/ 1410 h 402995"/>
                      <a:gd name="connsiteX2" fmla="*/ 1410 w 203618"/>
                      <a:gd name="connsiteY2" fmla="*/ 39264 h 402995"/>
                      <a:gd name="connsiteX3" fmla="*/ 164735 w 203618"/>
                      <a:gd name="connsiteY3" fmla="*/ 202944 h 402995"/>
                      <a:gd name="connsiteX4" fmla="*/ 1410 w 203618"/>
                      <a:gd name="connsiteY4" fmla="*/ 366694 h 402995"/>
                      <a:gd name="connsiteX5" fmla="*/ 1410 w 203618"/>
                      <a:gd name="connsiteY5" fmla="*/ 404406 h 402995"/>
                      <a:gd name="connsiteX6" fmla="*/ 202518 w 203618"/>
                      <a:gd name="connsiteY6" fmla="*/ 202873 h 402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3618" h="402995">
                        <a:moveTo>
                          <a:pt x="202518" y="202873"/>
                        </a:moveTo>
                        <a:cubicBezTo>
                          <a:pt x="202518" y="91579"/>
                          <a:pt x="112491" y="1410"/>
                          <a:pt x="1410" y="1410"/>
                        </a:cubicBezTo>
                        <a:lnTo>
                          <a:pt x="1410" y="39264"/>
                        </a:lnTo>
                        <a:cubicBezTo>
                          <a:pt x="91650" y="39477"/>
                          <a:pt x="164735" y="112704"/>
                          <a:pt x="164735" y="202944"/>
                        </a:cubicBezTo>
                        <a:cubicBezTo>
                          <a:pt x="164735" y="293184"/>
                          <a:pt x="91650" y="366481"/>
                          <a:pt x="1410" y="366694"/>
                        </a:cubicBezTo>
                        <a:lnTo>
                          <a:pt x="1410" y="404406"/>
                        </a:lnTo>
                        <a:cubicBezTo>
                          <a:pt x="112491" y="404406"/>
                          <a:pt x="202518" y="314166"/>
                          <a:pt x="202518" y="202873"/>
                        </a:cubicBezTo>
                        <a:close/>
                      </a:path>
                    </a:pathLst>
                  </a:custGeom>
                  <a:solidFill>
                    <a:srgbClr val="0078D4"/>
                  </a:solidFill>
                  <a:ln w="4222" cap="flat">
                    <a:noFill/>
                    <a:prstDash val="solid"/>
                    <a:miter/>
                  </a:ln>
                </p:spPr>
                <p:txBody>
                  <a:bodyPr rtlCol="0" anchor="ctr"/>
                  <a:lstStyle/>
                  <a:p>
                    <a:pPr marL="0" marR="0" lvl="0" indent="0" defTabSz="914016"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endParaRPr>
                  </a:p>
                </p:txBody>
              </p:sp>
            </p:grpSp>
            <p:sp>
              <p:nvSpPr>
                <p:cNvPr id="168" name="Freeform: Shape 167">
                  <a:extLst>
                    <a:ext uri="{FF2B5EF4-FFF2-40B4-BE49-F238E27FC236}">
                      <a16:creationId xmlns:a16="http://schemas.microsoft.com/office/drawing/2014/main" id="{E461B9C1-5AC6-4D6B-893A-D7D3098CF05D}"/>
                    </a:ext>
                  </a:extLst>
                </p:cNvPr>
                <p:cNvSpPr/>
                <p:nvPr/>
              </p:nvSpPr>
              <p:spPr>
                <a:xfrm>
                  <a:off x="9333054" y="2686035"/>
                  <a:ext cx="209986" cy="393726"/>
                </a:xfrm>
                <a:custGeom>
                  <a:avLst/>
                  <a:gdLst>
                    <a:gd name="connsiteX0" fmla="*/ 74283 w 101809"/>
                    <a:gd name="connsiteY0" fmla="*/ 130993 h 190892"/>
                    <a:gd name="connsiteX1" fmla="*/ 59254 w 101809"/>
                    <a:gd name="connsiteY1" fmla="*/ 114192 h 190892"/>
                    <a:gd name="connsiteX2" fmla="*/ 59254 w 101809"/>
                    <a:gd name="connsiteY2" fmla="*/ 146021 h 190892"/>
                    <a:gd name="connsiteX3" fmla="*/ 74283 w 101809"/>
                    <a:gd name="connsiteY3" fmla="*/ 130993 h 190892"/>
                    <a:gd name="connsiteX4" fmla="*/ 43943 w 101809"/>
                    <a:gd name="connsiteY4" fmla="*/ 78749 h 190892"/>
                    <a:gd name="connsiteX5" fmla="*/ 43943 w 101809"/>
                    <a:gd name="connsiteY5" fmla="*/ 45432 h 190892"/>
                    <a:gd name="connsiteX6" fmla="*/ 29340 w 101809"/>
                    <a:gd name="connsiteY6" fmla="*/ 60672 h 190892"/>
                    <a:gd name="connsiteX7" fmla="*/ 43943 w 101809"/>
                    <a:gd name="connsiteY7" fmla="*/ 78749 h 190892"/>
                    <a:gd name="connsiteX8" fmla="*/ 102212 w 101809"/>
                    <a:gd name="connsiteY8" fmla="*/ 129504 h 190892"/>
                    <a:gd name="connsiteX9" fmla="*/ 91225 w 101809"/>
                    <a:gd name="connsiteY9" fmla="*/ 157505 h 190892"/>
                    <a:gd name="connsiteX10" fmla="*/ 59254 w 101809"/>
                    <a:gd name="connsiteY10" fmla="*/ 170548 h 190892"/>
                    <a:gd name="connsiteX11" fmla="*/ 59254 w 101809"/>
                    <a:gd name="connsiteY11" fmla="*/ 193303 h 190892"/>
                    <a:gd name="connsiteX12" fmla="*/ 43943 w 101809"/>
                    <a:gd name="connsiteY12" fmla="*/ 193303 h 190892"/>
                    <a:gd name="connsiteX13" fmla="*/ 43943 w 101809"/>
                    <a:gd name="connsiteY13" fmla="*/ 171186 h 190892"/>
                    <a:gd name="connsiteX14" fmla="*/ 4246 w 101809"/>
                    <a:gd name="connsiteY14" fmla="*/ 161546 h 190892"/>
                    <a:gd name="connsiteX15" fmla="*/ 4246 w 101809"/>
                    <a:gd name="connsiteY15" fmla="*/ 132482 h 190892"/>
                    <a:gd name="connsiteX16" fmla="*/ 22322 w 101809"/>
                    <a:gd name="connsiteY16" fmla="*/ 141484 h 190892"/>
                    <a:gd name="connsiteX17" fmla="*/ 43872 w 101809"/>
                    <a:gd name="connsiteY17" fmla="*/ 146446 h 190892"/>
                    <a:gd name="connsiteX18" fmla="*/ 43872 w 101809"/>
                    <a:gd name="connsiteY18" fmla="*/ 108238 h 190892"/>
                    <a:gd name="connsiteX19" fmla="*/ 11051 w 101809"/>
                    <a:gd name="connsiteY19" fmla="*/ 89382 h 190892"/>
                    <a:gd name="connsiteX20" fmla="*/ 1410 w 101809"/>
                    <a:gd name="connsiteY20" fmla="*/ 62445 h 190892"/>
                    <a:gd name="connsiteX21" fmla="*/ 13248 w 101809"/>
                    <a:gd name="connsiteY21" fmla="*/ 34302 h 190892"/>
                    <a:gd name="connsiteX22" fmla="*/ 43872 w 101809"/>
                    <a:gd name="connsiteY22" fmla="*/ 20904 h 190892"/>
                    <a:gd name="connsiteX23" fmla="*/ 43872 w 101809"/>
                    <a:gd name="connsiteY23" fmla="*/ 1410 h 190892"/>
                    <a:gd name="connsiteX24" fmla="*/ 59183 w 101809"/>
                    <a:gd name="connsiteY24" fmla="*/ 1410 h 190892"/>
                    <a:gd name="connsiteX25" fmla="*/ 59183 w 101809"/>
                    <a:gd name="connsiteY25" fmla="*/ 20479 h 190892"/>
                    <a:gd name="connsiteX26" fmla="*/ 92217 w 101809"/>
                    <a:gd name="connsiteY26" fmla="*/ 27639 h 190892"/>
                    <a:gd name="connsiteX27" fmla="*/ 92217 w 101809"/>
                    <a:gd name="connsiteY27" fmla="*/ 55994 h 190892"/>
                    <a:gd name="connsiteX28" fmla="*/ 59183 w 101809"/>
                    <a:gd name="connsiteY28" fmla="*/ 45077 h 190892"/>
                    <a:gd name="connsiteX29" fmla="*/ 59183 w 101809"/>
                    <a:gd name="connsiteY29" fmla="*/ 84845 h 190892"/>
                    <a:gd name="connsiteX30" fmla="*/ 92217 w 101809"/>
                    <a:gd name="connsiteY30" fmla="*/ 103701 h 190892"/>
                    <a:gd name="connsiteX31" fmla="*/ 102212 w 101809"/>
                    <a:gd name="connsiteY31" fmla="*/ 129504 h 190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01809" h="190892">
                      <a:moveTo>
                        <a:pt x="74283" y="130993"/>
                      </a:moveTo>
                      <a:cubicBezTo>
                        <a:pt x="74283" y="124188"/>
                        <a:pt x="69249" y="118588"/>
                        <a:pt x="59254" y="114192"/>
                      </a:cubicBezTo>
                      <a:lnTo>
                        <a:pt x="59254" y="146021"/>
                      </a:lnTo>
                      <a:cubicBezTo>
                        <a:pt x="69321" y="144391"/>
                        <a:pt x="74283" y="139428"/>
                        <a:pt x="74283" y="130993"/>
                      </a:cubicBezTo>
                      <a:close/>
                      <a:moveTo>
                        <a:pt x="43943" y="78749"/>
                      </a:moveTo>
                      <a:lnTo>
                        <a:pt x="43943" y="45432"/>
                      </a:lnTo>
                      <a:cubicBezTo>
                        <a:pt x="34231" y="47204"/>
                        <a:pt x="29340" y="52237"/>
                        <a:pt x="29340" y="60672"/>
                      </a:cubicBezTo>
                      <a:cubicBezTo>
                        <a:pt x="29411" y="68045"/>
                        <a:pt x="34231" y="74070"/>
                        <a:pt x="43943" y="78749"/>
                      </a:cubicBezTo>
                      <a:close/>
                      <a:moveTo>
                        <a:pt x="102212" y="129504"/>
                      </a:moveTo>
                      <a:cubicBezTo>
                        <a:pt x="102212" y="141130"/>
                        <a:pt x="98526" y="150487"/>
                        <a:pt x="91225" y="157505"/>
                      </a:cubicBezTo>
                      <a:cubicBezTo>
                        <a:pt x="83923" y="164594"/>
                        <a:pt x="73290" y="168918"/>
                        <a:pt x="59254" y="170548"/>
                      </a:cubicBezTo>
                      <a:lnTo>
                        <a:pt x="59254" y="193303"/>
                      </a:lnTo>
                      <a:lnTo>
                        <a:pt x="43943" y="193303"/>
                      </a:lnTo>
                      <a:lnTo>
                        <a:pt x="43943" y="171186"/>
                      </a:lnTo>
                      <a:cubicBezTo>
                        <a:pt x="29553" y="171044"/>
                        <a:pt x="16297" y="167854"/>
                        <a:pt x="4246" y="161546"/>
                      </a:cubicBezTo>
                      <a:lnTo>
                        <a:pt x="4246" y="132482"/>
                      </a:lnTo>
                      <a:cubicBezTo>
                        <a:pt x="8003" y="135530"/>
                        <a:pt x="14028" y="138578"/>
                        <a:pt x="22322" y="141484"/>
                      </a:cubicBezTo>
                      <a:cubicBezTo>
                        <a:pt x="30616" y="144391"/>
                        <a:pt x="37775" y="146021"/>
                        <a:pt x="43872" y="146446"/>
                      </a:cubicBezTo>
                      <a:lnTo>
                        <a:pt x="43872" y="108238"/>
                      </a:lnTo>
                      <a:cubicBezTo>
                        <a:pt x="28418" y="102496"/>
                        <a:pt x="17431" y="96187"/>
                        <a:pt x="11051" y="89382"/>
                      </a:cubicBezTo>
                      <a:cubicBezTo>
                        <a:pt x="4600" y="82577"/>
                        <a:pt x="1410" y="73574"/>
                        <a:pt x="1410" y="62445"/>
                      </a:cubicBezTo>
                      <a:cubicBezTo>
                        <a:pt x="1410" y="51315"/>
                        <a:pt x="5380" y="41958"/>
                        <a:pt x="13248" y="34302"/>
                      </a:cubicBezTo>
                      <a:cubicBezTo>
                        <a:pt x="21188" y="26646"/>
                        <a:pt x="31396" y="22180"/>
                        <a:pt x="43872" y="20904"/>
                      </a:cubicBezTo>
                      <a:lnTo>
                        <a:pt x="43872" y="1410"/>
                      </a:lnTo>
                      <a:lnTo>
                        <a:pt x="59183" y="1410"/>
                      </a:lnTo>
                      <a:lnTo>
                        <a:pt x="59183" y="20479"/>
                      </a:lnTo>
                      <a:cubicBezTo>
                        <a:pt x="73928" y="21188"/>
                        <a:pt x="84987" y="23527"/>
                        <a:pt x="92217" y="27639"/>
                      </a:cubicBezTo>
                      <a:lnTo>
                        <a:pt x="92217" y="55994"/>
                      </a:lnTo>
                      <a:cubicBezTo>
                        <a:pt x="82505" y="50110"/>
                        <a:pt x="71447" y="46495"/>
                        <a:pt x="59183" y="45077"/>
                      </a:cubicBezTo>
                      <a:lnTo>
                        <a:pt x="59183" y="84845"/>
                      </a:lnTo>
                      <a:cubicBezTo>
                        <a:pt x="74637" y="90445"/>
                        <a:pt x="85695" y="96754"/>
                        <a:pt x="92217" y="103701"/>
                      </a:cubicBezTo>
                      <a:cubicBezTo>
                        <a:pt x="98952" y="110719"/>
                        <a:pt x="102212" y="119296"/>
                        <a:pt x="102212" y="129504"/>
                      </a:cubicBezTo>
                      <a:close/>
                    </a:path>
                  </a:pathLst>
                </a:custGeom>
                <a:solidFill>
                  <a:srgbClr val="D2D2D2"/>
                </a:solidFill>
                <a:ln w="4222" cap="flat">
                  <a:noFill/>
                  <a:prstDash val="solid"/>
                  <a:miter/>
                </a:ln>
              </p:spPr>
              <p:txBody>
                <a:bodyPr rtlCol="0" anchor="ctr"/>
                <a:lstStyle/>
                <a:p>
                  <a:pPr marL="0" marR="0" lvl="0" indent="0" defTabSz="914016"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endParaRPr>
                </a:p>
              </p:txBody>
            </p:sp>
          </p:grpSp>
        </p:grpSp>
        <p:grpSp>
          <p:nvGrpSpPr>
            <p:cNvPr id="148" name="Group 147">
              <a:extLst>
                <a:ext uri="{FF2B5EF4-FFF2-40B4-BE49-F238E27FC236}">
                  <a16:creationId xmlns:a16="http://schemas.microsoft.com/office/drawing/2014/main" id="{5A3C5653-3ACF-4282-9132-5FBD914F63A8}"/>
                </a:ext>
              </a:extLst>
            </p:cNvPr>
            <p:cNvGrpSpPr/>
            <p:nvPr/>
          </p:nvGrpSpPr>
          <p:grpSpPr>
            <a:xfrm>
              <a:off x="1874660" y="2491047"/>
              <a:ext cx="2573860" cy="265519"/>
              <a:chOff x="1874660" y="2576608"/>
              <a:chExt cx="2573860" cy="265519"/>
            </a:xfrm>
          </p:grpSpPr>
          <p:grpSp>
            <p:nvGrpSpPr>
              <p:cNvPr id="155" name="modular 1" descr="modular">
                <a:extLst>
                  <a:ext uri="{FF2B5EF4-FFF2-40B4-BE49-F238E27FC236}">
                    <a16:creationId xmlns:a16="http://schemas.microsoft.com/office/drawing/2014/main" id="{75D3159E-F7E5-49A5-86C7-5C916A2A82B7}"/>
                  </a:ext>
                </a:extLst>
              </p:cNvPr>
              <p:cNvGrpSpPr/>
              <p:nvPr/>
            </p:nvGrpSpPr>
            <p:grpSpPr>
              <a:xfrm>
                <a:off x="1874660" y="2576608"/>
                <a:ext cx="283923" cy="265519"/>
                <a:chOff x="3557434" y="2181241"/>
                <a:chExt cx="406193" cy="406193"/>
              </a:xfrm>
            </p:grpSpPr>
            <p:sp>
              <p:nvSpPr>
                <p:cNvPr id="157" name="Rectangle 458">
                  <a:extLst>
                    <a:ext uri="{FF2B5EF4-FFF2-40B4-BE49-F238E27FC236}">
                      <a16:creationId xmlns:a16="http://schemas.microsoft.com/office/drawing/2014/main" id="{58A866FF-3F37-470D-BE1E-FFE68187364A}"/>
                    </a:ext>
                  </a:extLst>
                </p:cNvPr>
                <p:cNvSpPr>
                  <a:spLocks noChangeArrowheads="1"/>
                </p:cNvSpPr>
                <p:nvPr/>
              </p:nvSpPr>
              <p:spPr bwMode="auto">
                <a:xfrm>
                  <a:off x="3557434" y="2181241"/>
                  <a:ext cx="406193"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ctr" defTabSz="896042"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endParaRPr>
                </a:p>
              </p:txBody>
            </p:sp>
            <p:sp>
              <p:nvSpPr>
                <p:cNvPr id="158" name="Rectangle 459">
                  <a:extLst>
                    <a:ext uri="{FF2B5EF4-FFF2-40B4-BE49-F238E27FC236}">
                      <a16:creationId xmlns:a16="http://schemas.microsoft.com/office/drawing/2014/main" id="{FE2DB91C-C15D-4794-ABD9-002D3D491686}"/>
                    </a:ext>
                  </a:extLst>
                </p:cNvPr>
                <p:cNvSpPr>
                  <a:spLocks noChangeArrowheads="1"/>
                </p:cNvSpPr>
                <p:nvPr/>
              </p:nvSpPr>
              <p:spPr bwMode="auto">
                <a:xfrm>
                  <a:off x="3557434" y="2223261"/>
                  <a:ext cx="406193" cy="14940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ctr" defTabSz="896042"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endParaRPr>
                </a:p>
              </p:txBody>
            </p:sp>
            <p:sp>
              <p:nvSpPr>
                <p:cNvPr id="159" name="Rectangle 460">
                  <a:extLst>
                    <a:ext uri="{FF2B5EF4-FFF2-40B4-BE49-F238E27FC236}">
                      <a16:creationId xmlns:a16="http://schemas.microsoft.com/office/drawing/2014/main" id="{C1FF2C1B-B381-4F58-9240-546B0189EDA0}"/>
                    </a:ext>
                  </a:extLst>
                </p:cNvPr>
                <p:cNvSpPr>
                  <a:spLocks noChangeArrowheads="1"/>
                </p:cNvSpPr>
                <p:nvPr/>
              </p:nvSpPr>
              <p:spPr bwMode="auto">
                <a:xfrm>
                  <a:off x="3557434" y="2394454"/>
                  <a:ext cx="85597" cy="8559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ctr" defTabSz="896042"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endParaRPr>
                </a:p>
              </p:txBody>
            </p:sp>
            <p:sp>
              <p:nvSpPr>
                <p:cNvPr id="160" name="Rectangle 461">
                  <a:extLst>
                    <a:ext uri="{FF2B5EF4-FFF2-40B4-BE49-F238E27FC236}">
                      <a16:creationId xmlns:a16="http://schemas.microsoft.com/office/drawing/2014/main" id="{DA7EF9B8-5F2D-430A-9123-851123460BA2}"/>
                    </a:ext>
                  </a:extLst>
                </p:cNvPr>
                <p:cNvSpPr>
                  <a:spLocks noChangeArrowheads="1"/>
                </p:cNvSpPr>
                <p:nvPr/>
              </p:nvSpPr>
              <p:spPr bwMode="auto">
                <a:xfrm>
                  <a:off x="3664818" y="2394454"/>
                  <a:ext cx="84040" cy="8559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ctr" defTabSz="896042"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endParaRPr>
                </a:p>
              </p:txBody>
            </p:sp>
            <p:sp>
              <p:nvSpPr>
                <p:cNvPr id="161" name="Rectangle 462">
                  <a:extLst>
                    <a:ext uri="{FF2B5EF4-FFF2-40B4-BE49-F238E27FC236}">
                      <a16:creationId xmlns:a16="http://schemas.microsoft.com/office/drawing/2014/main" id="{C955E027-91FB-4596-BF47-F334F90E42E0}"/>
                    </a:ext>
                  </a:extLst>
                </p:cNvPr>
                <p:cNvSpPr>
                  <a:spLocks noChangeArrowheads="1"/>
                </p:cNvSpPr>
                <p:nvPr/>
              </p:nvSpPr>
              <p:spPr bwMode="auto">
                <a:xfrm>
                  <a:off x="3770646" y="2394454"/>
                  <a:ext cx="85597" cy="85597"/>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ctr" defTabSz="896042"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endParaRPr>
                </a:p>
              </p:txBody>
            </p:sp>
            <p:sp>
              <p:nvSpPr>
                <p:cNvPr id="162" name="Rectangle 463">
                  <a:extLst>
                    <a:ext uri="{FF2B5EF4-FFF2-40B4-BE49-F238E27FC236}">
                      <a16:creationId xmlns:a16="http://schemas.microsoft.com/office/drawing/2014/main" id="{C467497F-CA36-4282-8F30-CD46201AE5D0}"/>
                    </a:ext>
                  </a:extLst>
                </p:cNvPr>
                <p:cNvSpPr>
                  <a:spLocks noChangeArrowheads="1"/>
                </p:cNvSpPr>
                <p:nvPr/>
              </p:nvSpPr>
              <p:spPr bwMode="auto">
                <a:xfrm>
                  <a:off x="3878030" y="2394454"/>
                  <a:ext cx="85597" cy="85597"/>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ctr" defTabSz="896042"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endParaRPr>
                </a:p>
              </p:txBody>
            </p:sp>
            <p:sp>
              <p:nvSpPr>
                <p:cNvPr id="163" name="Rectangle 464">
                  <a:extLst>
                    <a:ext uri="{FF2B5EF4-FFF2-40B4-BE49-F238E27FC236}">
                      <a16:creationId xmlns:a16="http://schemas.microsoft.com/office/drawing/2014/main" id="{886D51B8-BD00-49E3-9165-BAE23A2054E8}"/>
                    </a:ext>
                  </a:extLst>
                </p:cNvPr>
                <p:cNvSpPr>
                  <a:spLocks noChangeArrowheads="1"/>
                </p:cNvSpPr>
                <p:nvPr/>
              </p:nvSpPr>
              <p:spPr bwMode="auto">
                <a:xfrm>
                  <a:off x="3557434" y="2501837"/>
                  <a:ext cx="191425" cy="8559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ctr" defTabSz="896042"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endParaRPr>
                </a:p>
              </p:txBody>
            </p:sp>
            <p:sp>
              <p:nvSpPr>
                <p:cNvPr id="164" name="Rectangle 465">
                  <a:extLst>
                    <a:ext uri="{FF2B5EF4-FFF2-40B4-BE49-F238E27FC236}">
                      <a16:creationId xmlns:a16="http://schemas.microsoft.com/office/drawing/2014/main" id="{E19E7943-3466-4793-8B4A-DE30CFFF1939}"/>
                    </a:ext>
                  </a:extLst>
                </p:cNvPr>
                <p:cNvSpPr>
                  <a:spLocks noChangeArrowheads="1"/>
                </p:cNvSpPr>
                <p:nvPr/>
              </p:nvSpPr>
              <p:spPr bwMode="auto">
                <a:xfrm>
                  <a:off x="3770646" y="2501837"/>
                  <a:ext cx="192980" cy="85597"/>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ctr" defTabSz="896042"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endParaRPr>
                </a:p>
              </p:txBody>
            </p:sp>
          </p:grpSp>
          <p:sp>
            <p:nvSpPr>
              <p:cNvPr id="156" name="Rectangle 155">
                <a:extLst>
                  <a:ext uri="{FF2B5EF4-FFF2-40B4-BE49-F238E27FC236}">
                    <a16:creationId xmlns:a16="http://schemas.microsoft.com/office/drawing/2014/main" id="{14AA44D1-2822-4542-B3B2-557873AB5A3B}"/>
                  </a:ext>
                </a:extLst>
              </p:cNvPr>
              <p:cNvSpPr/>
              <p:nvPr/>
            </p:nvSpPr>
            <p:spPr bwMode="auto">
              <a:xfrm>
                <a:off x="2317826" y="2600827"/>
                <a:ext cx="2130694" cy="21707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defTabSz="932114" eaLnBrk="1" fontAlgn="base" latinLnBrk="0" hangingPunct="1">
                  <a:lnSpc>
                    <a:spcPct val="90000"/>
                  </a:lnSpc>
                  <a:spcBef>
                    <a:spcPct val="0"/>
                  </a:spcBef>
                  <a:spcAft>
                    <a:spcPct val="0"/>
                  </a:spcAft>
                  <a:buClrTx/>
                  <a:buSzTx/>
                  <a:buFontTx/>
                  <a:buNone/>
                  <a:tabLst/>
                  <a:defRPr/>
                </a:pPr>
                <a:r>
                  <a:rPr kumimoji="0" lang="en-US" sz="1567" b="1" i="0" u="none" strike="noStrike" kern="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rPr>
                  <a:t>Best practice guidance</a:t>
                </a:r>
              </a:p>
            </p:txBody>
          </p:sp>
        </p:grpSp>
        <p:grpSp>
          <p:nvGrpSpPr>
            <p:cNvPr id="149" name="Group 148">
              <a:extLst>
                <a:ext uri="{FF2B5EF4-FFF2-40B4-BE49-F238E27FC236}">
                  <a16:creationId xmlns:a16="http://schemas.microsoft.com/office/drawing/2014/main" id="{6898BB85-0DD9-4051-A415-AB2F108A727B}"/>
                </a:ext>
              </a:extLst>
            </p:cNvPr>
            <p:cNvGrpSpPr/>
            <p:nvPr/>
          </p:nvGrpSpPr>
          <p:grpSpPr>
            <a:xfrm>
              <a:off x="7649965" y="2483176"/>
              <a:ext cx="2672676" cy="281260"/>
              <a:chOff x="4883323" y="2568737"/>
              <a:chExt cx="2672676" cy="281260"/>
            </a:xfrm>
          </p:grpSpPr>
          <p:grpSp>
            <p:nvGrpSpPr>
              <p:cNvPr id="150" name="evolve" descr="evolve">
                <a:extLst>
                  <a:ext uri="{FF2B5EF4-FFF2-40B4-BE49-F238E27FC236}">
                    <a16:creationId xmlns:a16="http://schemas.microsoft.com/office/drawing/2014/main" id="{D352AAF5-7A22-4EAA-BD92-F6EF4A17CF07}"/>
                  </a:ext>
                </a:extLst>
              </p:cNvPr>
              <p:cNvGrpSpPr/>
              <p:nvPr/>
            </p:nvGrpSpPr>
            <p:grpSpPr>
              <a:xfrm>
                <a:off x="4883323" y="2568737"/>
                <a:ext cx="298246" cy="281260"/>
                <a:chOff x="748620" y="3040242"/>
                <a:chExt cx="415510" cy="419004"/>
              </a:xfrm>
            </p:grpSpPr>
            <p:sp>
              <p:nvSpPr>
                <p:cNvPr id="152" name="Freeform: Shape 151">
                  <a:extLst>
                    <a:ext uri="{FF2B5EF4-FFF2-40B4-BE49-F238E27FC236}">
                      <a16:creationId xmlns:a16="http://schemas.microsoft.com/office/drawing/2014/main" id="{49B45785-A060-46DC-ADFA-BDD975054F3E}"/>
                    </a:ext>
                  </a:extLst>
                </p:cNvPr>
                <p:cNvSpPr/>
                <p:nvPr/>
              </p:nvSpPr>
              <p:spPr>
                <a:xfrm>
                  <a:off x="748620" y="3324316"/>
                  <a:ext cx="134930" cy="134930"/>
                </a:xfrm>
                <a:custGeom>
                  <a:avLst/>
                  <a:gdLst>
                    <a:gd name="connsiteX0" fmla="*/ 1481 w 134929"/>
                    <a:gd name="connsiteY0" fmla="*/ 133958 h 134929"/>
                    <a:gd name="connsiteX1" fmla="*/ 133959 w 134929"/>
                    <a:gd name="connsiteY1" fmla="*/ 133958 h 134929"/>
                    <a:gd name="connsiteX2" fmla="*/ 133959 w 134929"/>
                    <a:gd name="connsiteY2" fmla="*/ 1481 h 134929"/>
                    <a:gd name="connsiteX3" fmla="*/ 1481 w 134929"/>
                    <a:gd name="connsiteY3" fmla="*/ 1481 h 134929"/>
                    <a:gd name="connsiteX4" fmla="*/ 1481 w 134929"/>
                    <a:gd name="connsiteY4" fmla="*/ 133958 h 1349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929" h="134929">
                      <a:moveTo>
                        <a:pt x="1481" y="133958"/>
                      </a:moveTo>
                      <a:lnTo>
                        <a:pt x="133959" y="133958"/>
                      </a:lnTo>
                      <a:lnTo>
                        <a:pt x="133959" y="1481"/>
                      </a:lnTo>
                      <a:lnTo>
                        <a:pt x="1481" y="1481"/>
                      </a:lnTo>
                      <a:lnTo>
                        <a:pt x="1481" y="133958"/>
                      </a:lnTo>
                      <a:close/>
                    </a:path>
                  </a:pathLst>
                </a:custGeom>
                <a:solidFill>
                  <a:srgbClr val="0078D4"/>
                </a:solidFill>
                <a:ln w="4321" cap="flat">
                  <a:noFill/>
                  <a:prstDash val="solid"/>
                  <a:miter/>
                </a:ln>
              </p:spPr>
              <p:txBody>
                <a:bodyPr rtlCol="0" anchor="ctr"/>
                <a:lstStyle/>
                <a:p>
                  <a:pPr marL="0" marR="0" lvl="0" indent="0" defTabSz="914016"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endParaRPr>
                </a:p>
              </p:txBody>
            </p:sp>
            <p:sp>
              <p:nvSpPr>
                <p:cNvPr id="153" name="Freeform: Shape 152">
                  <a:extLst>
                    <a:ext uri="{FF2B5EF4-FFF2-40B4-BE49-F238E27FC236}">
                      <a16:creationId xmlns:a16="http://schemas.microsoft.com/office/drawing/2014/main" id="{92D3714A-5862-4582-9D89-22FDC3EA7164}"/>
                    </a:ext>
                  </a:extLst>
                </p:cNvPr>
                <p:cNvSpPr/>
                <p:nvPr/>
              </p:nvSpPr>
              <p:spPr>
                <a:xfrm>
                  <a:off x="899218" y="3182500"/>
                  <a:ext cx="134930" cy="134930"/>
                </a:xfrm>
                <a:custGeom>
                  <a:avLst/>
                  <a:gdLst>
                    <a:gd name="connsiteX0" fmla="*/ 1481 w 134929"/>
                    <a:gd name="connsiteY0" fmla="*/ 32320 h 134929"/>
                    <a:gd name="connsiteX1" fmla="*/ 1481 w 134929"/>
                    <a:gd name="connsiteY1" fmla="*/ 103119 h 134929"/>
                    <a:gd name="connsiteX2" fmla="*/ 32320 w 134929"/>
                    <a:gd name="connsiteY2" fmla="*/ 133958 h 134929"/>
                    <a:gd name="connsiteX3" fmla="*/ 103119 w 134929"/>
                    <a:gd name="connsiteY3" fmla="*/ 133958 h 134929"/>
                    <a:gd name="connsiteX4" fmla="*/ 133958 w 134929"/>
                    <a:gd name="connsiteY4" fmla="*/ 103119 h 134929"/>
                    <a:gd name="connsiteX5" fmla="*/ 133958 w 134929"/>
                    <a:gd name="connsiteY5" fmla="*/ 32320 h 134929"/>
                    <a:gd name="connsiteX6" fmla="*/ 103119 w 134929"/>
                    <a:gd name="connsiteY6" fmla="*/ 1481 h 134929"/>
                    <a:gd name="connsiteX7" fmla="*/ 32754 w 134929"/>
                    <a:gd name="connsiteY7" fmla="*/ 1481 h 134929"/>
                    <a:gd name="connsiteX8" fmla="*/ 1481 w 134929"/>
                    <a:gd name="connsiteY8" fmla="*/ 32320 h 134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4929" h="134929">
                      <a:moveTo>
                        <a:pt x="1481" y="32320"/>
                      </a:moveTo>
                      <a:lnTo>
                        <a:pt x="1481" y="103119"/>
                      </a:lnTo>
                      <a:cubicBezTo>
                        <a:pt x="1481" y="120059"/>
                        <a:pt x="15380" y="133958"/>
                        <a:pt x="32320" y="133958"/>
                      </a:cubicBezTo>
                      <a:lnTo>
                        <a:pt x="103119" y="133958"/>
                      </a:lnTo>
                      <a:cubicBezTo>
                        <a:pt x="120059" y="133958"/>
                        <a:pt x="133958" y="120059"/>
                        <a:pt x="133958" y="103119"/>
                      </a:cubicBezTo>
                      <a:lnTo>
                        <a:pt x="133958" y="32320"/>
                      </a:lnTo>
                      <a:cubicBezTo>
                        <a:pt x="133958" y="15380"/>
                        <a:pt x="120059" y="1481"/>
                        <a:pt x="103119" y="1481"/>
                      </a:cubicBezTo>
                      <a:lnTo>
                        <a:pt x="32754" y="1481"/>
                      </a:lnTo>
                      <a:cubicBezTo>
                        <a:pt x="15380" y="1481"/>
                        <a:pt x="1481" y="14945"/>
                        <a:pt x="1481" y="32320"/>
                      </a:cubicBezTo>
                      <a:close/>
                    </a:path>
                  </a:pathLst>
                </a:custGeom>
                <a:solidFill>
                  <a:srgbClr val="0078D4"/>
                </a:solidFill>
                <a:ln w="4321" cap="flat">
                  <a:noFill/>
                  <a:prstDash val="solid"/>
                  <a:miter/>
                </a:ln>
              </p:spPr>
              <p:txBody>
                <a:bodyPr rtlCol="0" anchor="ctr"/>
                <a:lstStyle/>
                <a:p>
                  <a:pPr marL="0" marR="0" lvl="0" indent="0" defTabSz="914016"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endParaRPr>
                </a:p>
              </p:txBody>
            </p:sp>
            <p:sp>
              <p:nvSpPr>
                <p:cNvPr id="154" name="Freeform: Shape 153">
                  <a:extLst>
                    <a:ext uri="{FF2B5EF4-FFF2-40B4-BE49-F238E27FC236}">
                      <a16:creationId xmlns:a16="http://schemas.microsoft.com/office/drawing/2014/main" id="{A53EEA36-31BA-475B-9E8F-B71167C1E703}"/>
                    </a:ext>
                  </a:extLst>
                </p:cNvPr>
                <p:cNvSpPr/>
                <p:nvPr/>
              </p:nvSpPr>
              <p:spPr>
                <a:xfrm>
                  <a:off x="1033553" y="3040242"/>
                  <a:ext cx="130577" cy="130577"/>
                </a:xfrm>
                <a:custGeom>
                  <a:avLst/>
                  <a:gdLst>
                    <a:gd name="connsiteX0" fmla="*/ 1481 w 130577"/>
                    <a:gd name="connsiteY0" fmla="*/ 66634 h 130577"/>
                    <a:gd name="connsiteX1" fmla="*/ 66634 w 130577"/>
                    <a:gd name="connsiteY1" fmla="*/ 131787 h 130577"/>
                    <a:gd name="connsiteX2" fmla="*/ 67502 w 130577"/>
                    <a:gd name="connsiteY2" fmla="*/ 131787 h 130577"/>
                    <a:gd name="connsiteX3" fmla="*/ 132655 w 130577"/>
                    <a:gd name="connsiteY3" fmla="*/ 66634 h 130577"/>
                    <a:gd name="connsiteX4" fmla="*/ 67502 w 130577"/>
                    <a:gd name="connsiteY4" fmla="*/ 1481 h 130577"/>
                    <a:gd name="connsiteX5" fmla="*/ 66634 w 130577"/>
                    <a:gd name="connsiteY5" fmla="*/ 1481 h 130577"/>
                    <a:gd name="connsiteX6" fmla="*/ 1481 w 130577"/>
                    <a:gd name="connsiteY6" fmla="*/ 66634 h 130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577" h="130577">
                      <a:moveTo>
                        <a:pt x="1481" y="66634"/>
                      </a:moveTo>
                      <a:cubicBezTo>
                        <a:pt x="1481" y="102685"/>
                        <a:pt x="30582" y="131787"/>
                        <a:pt x="66634" y="131787"/>
                      </a:cubicBezTo>
                      <a:lnTo>
                        <a:pt x="67502" y="131787"/>
                      </a:lnTo>
                      <a:cubicBezTo>
                        <a:pt x="103553" y="131787"/>
                        <a:pt x="132655" y="102685"/>
                        <a:pt x="132655" y="66634"/>
                      </a:cubicBezTo>
                      <a:cubicBezTo>
                        <a:pt x="132655" y="30582"/>
                        <a:pt x="103553" y="1481"/>
                        <a:pt x="67502" y="1481"/>
                      </a:cubicBezTo>
                      <a:lnTo>
                        <a:pt x="66634" y="1481"/>
                      </a:lnTo>
                      <a:cubicBezTo>
                        <a:pt x="30582" y="1481"/>
                        <a:pt x="1481" y="30582"/>
                        <a:pt x="1481" y="66634"/>
                      </a:cubicBezTo>
                      <a:close/>
                    </a:path>
                  </a:pathLst>
                </a:custGeom>
                <a:solidFill>
                  <a:srgbClr val="50E6FF"/>
                </a:solidFill>
                <a:ln w="4321" cap="flat">
                  <a:noFill/>
                  <a:prstDash val="solid"/>
                  <a:miter/>
                </a:ln>
              </p:spPr>
              <p:txBody>
                <a:bodyPr rtlCol="0" anchor="ctr"/>
                <a:lstStyle/>
                <a:p>
                  <a:pPr marL="0" marR="0" lvl="0" indent="0" defTabSz="914016"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endParaRPr>
                </a:p>
              </p:txBody>
            </p:sp>
          </p:grpSp>
          <p:sp>
            <p:nvSpPr>
              <p:cNvPr id="151" name="Rectangle 150">
                <a:extLst>
                  <a:ext uri="{FF2B5EF4-FFF2-40B4-BE49-F238E27FC236}">
                    <a16:creationId xmlns:a16="http://schemas.microsoft.com/office/drawing/2014/main" id="{73D67CF7-EC8F-403A-8F1B-D25C47DDDD14}"/>
                  </a:ext>
                </a:extLst>
              </p:cNvPr>
              <p:cNvSpPr/>
              <p:nvPr/>
            </p:nvSpPr>
            <p:spPr bwMode="auto">
              <a:xfrm>
                <a:off x="5394844" y="2600829"/>
                <a:ext cx="2161155" cy="21707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defTabSz="932114" eaLnBrk="1" fontAlgn="base" latinLnBrk="0" hangingPunct="1">
                  <a:lnSpc>
                    <a:spcPct val="90000"/>
                  </a:lnSpc>
                  <a:spcBef>
                    <a:spcPct val="0"/>
                  </a:spcBef>
                  <a:spcAft>
                    <a:spcPct val="0"/>
                  </a:spcAft>
                  <a:buClrTx/>
                  <a:buSzTx/>
                  <a:buFontTx/>
                  <a:buNone/>
                  <a:tabLst/>
                  <a:defRPr/>
                </a:pPr>
                <a:r>
                  <a:rPr kumimoji="0" lang="en-US" sz="1567" b="1" i="0" u="none" strike="noStrike" kern="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rPr>
                  <a:t>Technical skill building</a:t>
                </a:r>
              </a:p>
            </p:txBody>
          </p:sp>
        </p:grpSp>
      </p:grpSp>
      <p:grpSp>
        <p:nvGrpSpPr>
          <p:cNvPr id="173" name="Group 172">
            <a:extLst>
              <a:ext uri="{FF2B5EF4-FFF2-40B4-BE49-F238E27FC236}">
                <a16:creationId xmlns:a16="http://schemas.microsoft.com/office/drawing/2014/main" id="{C3E43C58-F6BA-4337-AAEE-2FD77C8145BF}"/>
              </a:ext>
            </a:extLst>
          </p:cNvPr>
          <p:cNvGrpSpPr/>
          <p:nvPr/>
        </p:nvGrpSpPr>
        <p:grpSpPr>
          <a:xfrm>
            <a:off x="3660765" y="3147402"/>
            <a:ext cx="2225496" cy="434093"/>
            <a:chOff x="4884488" y="3122715"/>
            <a:chExt cx="2225813" cy="434154"/>
          </a:xfrm>
        </p:grpSpPr>
        <p:grpSp>
          <p:nvGrpSpPr>
            <p:cNvPr id="174" name="dev testing" descr="dev testing">
              <a:extLst>
                <a:ext uri="{FF2B5EF4-FFF2-40B4-BE49-F238E27FC236}">
                  <a16:creationId xmlns:a16="http://schemas.microsoft.com/office/drawing/2014/main" id="{00B1BDC9-5D48-45B7-97FE-E4F1737B3DD9}"/>
                </a:ext>
              </a:extLst>
            </p:cNvPr>
            <p:cNvGrpSpPr>
              <a:grpSpLocks noChangeAspect="1"/>
            </p:cNvGrpSpPr>
            <p:nvPr/>
          </p:nvGrpSpPr>
          <p:grpSpPr bwMode="auto">
            <a:xfrm>
              <a:off x="4884488" y="3215683"/>
              <a:ext cx="295917" cy="248216"/>
              <a:chOff x="448" y="808"/>
              <a:chExt cx="262" cy="235"/>
            </a:xfrm>
          </p:grpSpPr>
          <p:sp>
            <p:nvSpPr>
              <p:cNvPr id="176" name="AutoShape 3">
                <a:extLst>
                  <a:ext uri="{FF2B5EF4-FFF2-40B4-BE49-F238E27FC236}">
                    <a16:creationId xmlns:a16="http://schemas.microsoft.com/office/drawing/2014/main" id="{0D1FF902-F4D0-4E5F-AE31-4E7B088B4767}"/>
                  </a:ext>
                </a:extLst>
              </p:cNvPr>
              <p:cNvSpPr>
                <a:spLocks noChangeAspect="1" noChangeArrowheads="1" noTextEdit="1"/>
              </p:cNvSpPr>
              <p:nvPr/>
            </p:nvSpPr>
            <p:spPr bwMode="auto">
              <a:xfrm>
                <a:off x="448" y="809"/>
                <a:ext cx="262"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14016"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endParaRPr>
              </a:p>
            </p:txBody>
          </p:sp>
          <p:sp>
            <p:nvSpPr>
              <p:cNvPr id="177" name="Rectangle 5">
                <a:extLst>
                  <a:ext uri="{FF2B5EF4-FFF2-40B4-BE49-F238E27FC236}">
                    <a16:creationId xmlns:a16="http://schemas.microsoft.com/office/drawing/2014/main" id="{94320F07-C303-4712-AFBD-602B54FF72D1}"/>
                  </a:ext>
                </a:extLst>
              </p:cNvPr>
              <p:cNvSpPr>
                <a:spLocks noChangeArrowheads="1"/>
              </p:cNvSpPr>
              <p:nvPr/>
            </p:nvSpPr>
            <p:spPr bwMode="auto">
              <a:xfrm>
                <a:off x="448" y="988"/>
                <a:ext cx="55" cy="5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14016"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endParaRPr>
              </a:p>
            </p:txBody>
          </p:sp>
          <p:sp>
            <p:nvSpPr>
              <p:cNvPr id="178" name="Rectangle 6">
                <a:extLst>
                  <a:ext uri="{FF2B5EF4-FFF2-40B4-BE49-F238E27FC236}">
                    <a16:creationId xmlns:a16="http://schemas.microsoft.com/office/drawing/2014/main" id="{B56EF942-C9E3-4991-992E-011DE9464342}"/>
                  </a:ext>
                </a:extLst>
              </p:cNvPr>
              <p:cNvSpPr>
                <a:spLocks noChangeArrowheads="1"/>
              </p:cNvSpPr>
              <p:nvPr/>
            </p:nvSpPr>
            <p:spPr bwMode="auto">
              <a:xfrm>
                <a:off x="517" y="988"/>
                <a:ext cx="54" cy="5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14016"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endParaRPr>
              </a:p>
            </p:txBody>
          </p:sp>
          <p:sp>
            <p:nvSpPr>
              <p:cNvPr id="179" name="Rectangle 7">
                <a:extLst>
                  <a:ext uri="{FF2B5EF4-FFF2-40B4-BE49-F238E27FC236}">
                    <a16:creationId xmlns:a16="http://schemas.microsoft.com/office/drawing/2014/main" id="{B4A04067-9ADA-4FD7-B394-CB95322515C9}"/>
                  </a:ext>
                </a:extLst>
              </p:cNvPr>
              <p:cNvSpPr>
                <a:spLocks noChangeArrowheads="1"/>
              </p:cNvSpPr>
              <p:nvPr/>
            </p:nvSpPr>
            <p:spPr bwMode="auto">
              <a:xfrm>
                <a:off x="586" y="988"/>
                <a:ext cx="55" cy="5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14016"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endParaRPr>
              </a:p>
            </p:txBody>
          </p:sp>
          <p:sp>
            <p:nvSpPr>
              <p:cNvPr id="180" name="Rectangle 8">
                <a:extLst>
                  <a:ext uri="{FF2B5EF4-FFF2-40B4-BE49-F238E27FC236}">
                    <a16:creationId xmlns:a16="http://schemas.microsoft.com/office/drawing/2014/main" id="{3295B8D0-175A-44A4-A9B5-9B3018C411AC}"/>
                  </a:ext>
                </a:extLst>
              </p:cNvPr>
              <p:cNvSpPr>
                <a:spLocks noChangeArrowheads="1"/>
              </p:cNvSpPr>
              <p:nvPr/>
            </p:nvSpPr>
            <p:spPr bwMode="auto">
              <a:xfrm>
                <a:off x="654" y="988"/>
                <a:ext cx="55" cy="5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14016"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endParaRPr>
              </a:p>
            </p:txBody>
          </p:sp>
          <p:sp>
            <p:nvSpPr>
              <p:cNvPr id="181" name="Rectangle 9">
                <a:extLst>
                  <a:ext uri="{FF2B5EF4-FFF2-40B4-BE49-F238E27FC236}">
                    <a16:creationId xmlns:a16="http://schemas.microsoft.com/office/drawing/2014/main" id="{93D3B8A7-DB87-4E3E-95F1-300D35584BB9}"/>
                  </a:ext>
                </a:extLst>
              </p:cNvPr>
              <p:cNvSpPr>
                <a:spLocks noChangeArrowheads="1"/>
              </p:cNvSpPr>
              <p:nvPr/>
            </p:nvSpPr>
            <p:spPr bwMode="auto">
              <a:xfrm>
                <a:off x="448" y="919"/>
                <a:ext cx="55" cy="5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14016"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endParaRPr>
              </a:p>
            </p:txBody>
          </p:sp>
          <p:sp>
            <p:nvSpPr>
              <p:cNvPr id="182" name="Rectangle 10">
                <a:extLst>
                  <a:ext uri="{FF2B5EF4-FFF2-40B4-BE49-F238E27FC236}">
                    <a16:creationId xmlns:a16="http://schemas.microsoft.com/office/drawing/2014/main" id="{3CF0672A-99A5-46A0-912C-F2478B357322}"/>
                  </a:ext>
                </a:extLst>
              </p:cNvPr>
              <p:cNvSpPr>
                <a:spLocks noChangeArrowheads="1"/>
              </p:cNvSpPr>
              <p:nvPr/>
            </p:nvSpPr>
            <p:spPr bwMode="auto">
              <a:xfrm>
                <a:off x="517" y="919"/>
                <a:ext cx="54" cy="5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14016"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endParaRPr>
              </a:p>
            </p:txBody>
          </p:sp>
          <p:sp>
            <p:nvSpPr>
              <p:cNvPr id="183" name="Rectangle 11">
                <a:extLst>
                  <a:ext uri="{FF2B5EF4-FFF2-40B4-BE49-F238E27FC236}">
                    <a16:creationId xmlns:a16="http://schemas.microsoft.com/office/drawing/2014/main" id="{24FB0E19-F4C2-4D67-84EF-705AB0A7C1D3}"/>
                  </a:ext>
                </a:extLst>
              </p:cNvPr>
              <p:cNvSpPr>
                <a:spLocks noChangeArrowheads="1"/>
              </p:cNvSpPr>
              <p:nvPr/>
            </p:nvSpPr>
            <p:spPr bwMode="auto">
              <a:xfrm>
                <a:off x="586" y="919"/>
                <a:ext cx="55" cy="5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14016"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endParaRPr>
              </a:p>
            </p:txBody>
          </p:sp>
          <p:sp>
            <p:nvSpPr>
              <p:cNvPr id="184" name="Rectangle 12">
                <a:extLst>
                  <a:ext uri="{FF2B5EF4-FFF2-40B4-BE49-F238E27FC236}">
                    <a16:creationId xmlns:a16="http://schemas.microsoft.com/office/drawing/2014/main" id="{7083A7D7-9A69-443E-979D-A7B4BA6048ED}"/>
                  </a:ext>
                </a:extLst>
              </p:cNvPr>
              <p:cNvSpPr>
                <a:spLocks noChangeArrowheads="1"/>
              </p:cNvSpPr>
              <p:nvPr/>
            </p:nvSpPr>
            <p:spPr bwMode="auto">
              <a:xfrm>
                <a:off x="654" y="919"/>
                <a:ext cx="55" cy="5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14016"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endParaRPr>
              </a:p>
            </p:txBody>
          </p:sp>
          <p:sp>
            <p:nvSpPr>
              <p:cNvPr id="185" name="Rectangle 13">
                <a:extLst>
                  <a:ext uri="{FF2B5EF4-FFF2-40B4-BE49-F238E27FC236}">
                    <a16:creationId xmlns:a16="http://schemas.microsoft.com/office/drawing/2014/main" id="{587A69FA-4C8D-412E-8700-8732FCC9CB4F}"/>
                  </a:ext>
                </a:extLst>
              </p:cNvPr>
              <p:cNvSpPr>
                <a:spLocks noChangeArrowheads="1"/>
              </p:cNvSpPr>
              <p:nvPr/>
            </p:nvSpPr>
            <p:spPr bwMode="auto">
              <a:xfrm>
                <a:off x="517" y="823"/>
                <a:ext cx="54" cy="5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14016"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endParaRPr>
              </a:p>
            </p:txBody>
          </p:sp>
          <p:sp>
            <p:nvSpPr>
              <p:cNvPr id="186" name="Rectangle 14">
                <a:extLst>
                  <a:ext uri="{FF2B5EF4-FFF2-40B4-BE49-F238E27FC236}">
                    <a16:creationId xmlns:a16="http://schemas.microsoft.com/office/drawing/2014/main" id="{0837BC52-8FFF-4982-A995-6C979875DFD5}"/>
                  </a:ext>
                </a:extLst>
              </p:cNvPr>
              <p:cNvSpPr>
                <a:spLocks noChangeArrowheads="1"/>
              </p:cNvSpPr>
              <p:nvPr/>
            </p:nvSpPr>
            <p:spPr bwMode="auto">
              <a:xfrm>
                <a:off x="448" y="808"/>
                <a:ext cx="55" cy="5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14016"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endParaRPr>
              </a:p>
            </p:txBody>
          </p:sp>
          <p:sp>
            <p:nvSpPr>
              <p:cNvPr id="187" name="Rectangle 15">
                <a:extLst>
                  <a:ext uri="{FF2B5EF4-FFF2-40B4-BE49-F238E27FC236}">
                    <a16:creationId xmlns:a16="http://schemas.microsoft.com/office/drawing/2014/main" id="{B452E880-0285-44DD-A580-09DF92D21A31}"/>
                  </a:ext>
                </a:extLst>
              </p:cNvPr>
              <p:cNvSpPr>
                <a:spLocks noChangeArrowheads="1"/>
              </p:cNvSpPr>
              <p:nvPr/>
            </p:nvSpPr>
            <p:spPr bwMode="auto">
              <a:xfrm>
                <a:off x="586" y="836"/>
                <a:ext cx="55" cy="5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14016"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endParaRPr>
              </a:p>
            </p:txBody>
          </p:sp>
          <p:sp>
            <p:nvSpPr>
              <p:cNvPr id="188" name="Rectangle 16">
                <a:extLst>
                  <a:ext uri="{FF2B5EF4-FFF2-40B4-BE49-F238E27FC236}">
                    <a16:creationId xmlns:a16="http://schemas.microsoft.com/office/drawing/2014/main" id="{EB82169A-0588-4E82-910C-2A0DB3532C12}"/>
                  </a:ext>
                </a:extLst>
              </p:cNvPr>
              <p:cNvSpPr>
                <a:spLocks noChangeArrowheads="1"/>
              </p:cNvSpPr>
              <p:nvPr/>
            </p:nvSpPr>
            <p:spPr bwMode="auto">
              <a:xfrm>
                <a:off x="654" y="850"/>
                <a:ext cx="55" cy="5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14016"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endParaRPr>
              </a:p>
            </p:txBody>
          </p:sp>
        </p:grpSp>
        <p:sp>
          <p:nvSpPr>
            <p:cNvPr id="175" name="Rectangle 174">
              <a:extLst>
                <a:ext uri="{FF2B5EF4-FFF2-40B4-BE49-F238E27FC236}">
                  <a16:creationId xmlns:a16="http://schemas.microsoft.com/office/drawing/2014/main" id="{8D75B993-B5AC-41E9-9AE6-CA58EF2FE1E8}"/>
                </a:ext>
              </a:extLst>
            </p:cNvPr>
            <p:cNvSpPr/>
            <p:nvPr/>
          </p:nvSpPr>
          <p:spPr bwMode="auto">
            <a:xfrm>
              <a:off x="5394844" y="3122715"/>
              <a:ext cx="1715457" cy="43415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defTabSz="932114" eaLnBrk="1" fontAlgn="base" latinLnBrk="0" hangingPunct="1">
                <a:lnSpc>
                  <a:spcPct val="90000"/>
                </a:lnSpc>
                <a:spcBef>
                  <a:spcPct val="0"/>
                </a:spcBef>
                <a:spcAft>
                  <a:spcPct val="0"/>
                </a:spcAft>
                <a:buClrTx/>
                <a:buSzTx/>
                <a:buFontTx/>
                <a:buNone/>
                <a:tabLst/>
                <a:defRPr/>
              </a:pPr>
              <a:r>
                <a:rPr kumimoji="0" lang="en-US" sz="1567" b="1" i="0" u="none" strike="noStrike" kern="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rPr>
                <a:t>Infrastructure and</a:t>
              </a:r>
              <a:br>
                <a:rPr kumimoji="0" lang="en-US" sz="1567" b="1" i="0" u="none" strike="noStrike" kern="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rPr>
              </a:br>
              <a:r>
                <a:rPr kumimoji="0" lang="en-US" sz="1567" b="1" i="0" u="none" strike="noStrike" kern="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rPr>
                <a:t>data foundations</a:t>
              </a:r>
            </a:p>
          </p:txBody>
        </p:sp>
      </p:grpSp>
      <p:grpSp>
        <p:nvGrpSpPr>
          <p:cNvPr id="189" name="Group 188">
            <a:extLst>
              <a:ext uri="{FF2B5EF4-FFF2-40B4-BE49-F238E27FC236}">
                <a16:creationId xmlns:a16="http://schemas.microsoft.com/office/drawing/2014/main" id="{50E82A58-402E-4444-93E7-B49BB67D0A36}"/>
              </a:ext>
            </a:extLst>
          </p:cNvPr>
          <p:cNvGrpSpPr/>
          <p:nvPr/>
        </p:nvGrpSpPr>
        <p:grpSpPr>
          <a:xfrm>
            <a:off x="6280390" y="3147402"/>
            <a:ext cx="2331239" cy="434093"/>
            <a:chOff x="8044698" y="2492291"/>
            <a:chExt cx="2331569" cy="434154"/>
          </a:xfrm>
        </p:grpSpPr>
        <p:sp>
          <p:nvSpPr>
            <p:cNvPr id="190" name="Rectangle 189">
              <a:extLst>
                <a:ext uri="{FF2B5EF4-FFF2-40B4-BE49-F238E27FC236}">
                  <a16:creationId xmlns:a16="http://schemas.microsoft.com/office/drawing/2014/main" id="{3E898E86-4450-44E9-8F3B-48A877A43AAB}"/>
                </a:ext>
              </a:extLst>
            </p:cNvPr>
            <p:cNvSpPr/>
            <p:nvPr/>
          </p:nvSpPr>
          <p:spPr bwMode="auto">
            <a:xfrm>
              <a:off x="8537362" y="2492291"/>
              <a:ext cx="1838905" cy="43415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defTabSz="932114" eaLnBrk="1" fontAlgn="base" latinLnBrk="0" hangingPunct="1">
                <a:lnSpc>
                  <a:spcPct val="90000"/>
                </a:lnSpc>
                <a:spcBef>
                  <a:spcPct val="0"/>
                </a:spcBef>
                <a:spcAft>
                  <a:spcPct val="0"/>
                </a:spcAft>
                <a:buClrTx/>
                <a:buSzTx/>
                <a:buFontTx/>
                <a:buNone/>
                <a:tabLst/>
                <a:defRPr/>
              </a:pPr>
              <a:r>
                <a:rPr kumimoji="0" lang="en-US" sz="1567" b="1" i="0" u="none" strike="noStrike" kern="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rPr>
                <a:t>Migration planning</a:t>
              </a:r>
              <a:br>
                <a:rPr kumimoji="0" lang="en-US" sz="1567" b="1" i="0" u="none" strike="noStrike" kern="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rPr>
              </a:br>
              <a:r>
                <a:rPr kumimoji="0" lang="en-US" sz="1567" b="1" i="0" u="none" strike="noStrike" kern="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rPr>
                <a:t>and execution</a:t>
              </a:r>
            </a:p>
          </p:txBody>
        </p:sp>
        <p:grpSp>
          <p:nvGrpSpPr>
            <p:cNvPr id="191" name="extend" descr="extend, connect, datacenters">
              <a:extLst>
                <a:ext uri="{FF2B5EF4-FFF2-40B4-BE49-F238E27FC236}">
                  <a16:creationId xmlns:a16="http://schemas.microsoft.com/office/drawing/2014/main" id="{FCFACBE7-D915-41E3-A6BB-52C44120256D}"/>
                </a:ext>
              </a:extLst>
            </p:cNvPr>
            <p:cNvGrpSpPr>
              <a:grpSpLocks noChangeAspect="1"/>
            </p:cNvGrpSpPr>
            <p:nvPr/>
          </p:nvGrpSpPr>
          <p:grpSpPr bwMode="auto">
            <a:xfrm>
              <a:off x="8044698" y="2545069"/>
              <a:ext cx="351371" cy="328596"/>
              <a:chOff x="1633" y="784"/>
              <a:chExt cx="280" cy="280"/>
            </a:xfrm>
          </p:grpSpPr>
          <p:sp>
            <p:nvSpPr>
              <p:cNvPr id="192" name="Rectangle 18">
                <a:extLst>
                  <a:ext uri="{FF2B5EF4-FFF2-40B4-BE49-F238E27FC236}">
                    <a16:creationId xmlns:a16="http://schemas.microsoft.com/office/drawing/2014/main" id="{2D8F9907-FF24-4EC7-A255-81D9B1C78943}"/>
                  </a:ext>
                </a:extLst>
              </p:cNvPr>
              <p:cNvSpPr>
                <a:spLocks noChangeArrowheads="1"/>
              </p:cNvSpPr>
              <p:nvPr/>
            </p:nvSpPr>
            <p:spPr bwMode="auto">
              <a:xfrm>
                <a:off x="1717" y="784"/>
                <a:ext cx="29"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14016"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endParaRPr>
              </a:p>
            </p:txBody>
          </p:sp>
          <p:sp>
            <p:nvSpPr>
              <p:cNvPr id="193" name="Rectangle 19">
                <a:extLst>
                  <a:ext uri="{FF2B5EF4-FFF2-40B4-BE49-F238E27FC236}">
                    <a16:creationId xmlns:a16="http://schemas.microsoft.com/office/drawing/2014/main" id="{6C5B5C57-5705-4D80-9F14-57F81749304D}"/>
                  </a:ext>
                </a:extLst>
              </p:cNvPr>
              <p:cNvSpPr>
                <a:spLocks noChangeArrowheads="1"/>
              </p:cNvSpPr>
              <p:nvPr/>
            </p:nvSpPr>
            <p:spPr bwMode="auto">
              <a:xfrm>
                <a:off x="1758" y="784"/>
                <a:ext cx="30"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14016"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endParaRPr>
              </a:p>
            </p:txBody>
          </p:sp>
          <p:sp>
            <p:nvSpPr>
              <p:cNvPr id="194" name="Rectangle 20">
                <a:extLst>
                  <a:ext uri="{FF2B5EF4-FFF2-40B4-BE49-F238E27FC236}">
                    <a16:creationId xmlns:a16="http://schemas.microsoft.com/office/drawing/2014/main" id="{166D817A-D088-4C3B-800B-1DA655DB2875}"/>
                  </a:ext>
                </a:extLst>
              </p:cNvPr>
              <p:cNvSpPr>
                <a:spLocks noChangeArrowheads="1"/>
              </p:cNvSpPr>
              <p:nvPr/>
            </p:nvSpPr>
            <p:spPr bwMode="auto">
              <a:xfrm>
                <a:off x="1758" y="826"/>
                <a:ext cx="30"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14016"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endParaRPr>
              </a:p>
            </p:txBody>
          </p:sp>
          <p:sp>
            <p:nvSpPr>
              <p:cNvPr id="195" name="Rectangle 21">
                <a:extLst>
                  <a:ext uri="{FF2B5EF4-FFF2-40B4-BE49-F238E27FC236}">
                    <a16:creationId xmlns:a16="http://schemas.microsoft.com/office/drawing/2014/main" id="{871E53FF-934D-461A-ABED-0513E15304C3}"/>
                  </a:ext>
                </a:extLst>
              </p:cNvPr>
              <p:cNvSpPr>
                <a:spLocks noChangeArrowheads="1"/>
              </p:cNvSpPr>
              <p:nvPr/>
            </p:nvSpPr>
            <p:spPr bwMode="auto">
              <a:xfrm>
                <a:off x="1800" y="826"/>
                <a:ext cx="29"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14016"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endParaRPr>
              </a:p>
            </p:txBody>
          </p:sp>
          <p:sp>
            <p:nvSpPr>
              <p:cNvPr id="196" name="Rectangle 22">
                <a:extLst>
                  <a:ext uri="{FF2B5EF4-FFF2-40B4-BE49-F238E27FC236}">
                    <a16:creationId xmlns:a16="http://schemas.microsoft.com/office/drawing/2014/main" id="{CD4F339C-582E-4C88-A107-51C9A05D58CE}"/>
                  </a:ext>
                </a:extLst>
              </p:cNvPr>
              <p:cNvSpPr>
                <a:spLocks noChangeArrowheads="1"/>
              </p:cNvSpPr>
              <p:nvPr/>
            </p:nvSpPr>
            <p:spPr bwMode="auto">
              <a:xfrm>
                <a:off x="1800" y="868"/>
                <a:ext cx="29"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14016"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endParaRPr>
              </a:p>
            </p:txBody>
          </p:sp>
          <p:sp>
            <p:nvSpPr>
              <p:cNvPr id="197" name="Rectangle 23">
                <a:extLst>
                  <a:ext uri="{FF2B5EF4-FFF2-40B4-BE49-F238E27FC236}">
                    <a16:creationId xmlns:a16="http://schemas.microsoft.com/office/drawing/2014/main" id="{DFBCB426-8784-40B7-845A-46C8C065435B}"/>
                  </a:ext>
                </a:extLst>
              </p:cNvPr>
              <p:cNvSpPr>
                <a:spLocks noChangeArrowheads="1"/>
              </p:cNvSpPr>
              <p:nvPr/>
            </p:nvSpPr>
            <p:spPr bwMode="auto">
              <a:xfrm>
                <a:off x="1842" y="868"/>
                <a:ext cx="29"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14016"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endParaRPr>
              </a:p>
            </p:txBody>
          </p:sp>
          <p:sp>
            <p:nvSpPr>
              <p:cNvPr id="198" name="Rectangle 24">
                <a:extLst>
                  <a:ext uri="{FF2B5EF4-FFF2-40B4-BE49-F238E27FC236}">
                    <a16:creationId xmlns:a16="http://schemas.microsoft.com/office/drawing/2014/main" id="{FD3EA743-B01D-4D9F-9DF9-A434DCB6D473}"/>
                  </a:ext>
                </a:extLst>
              </p:cNvPr>
              <p:cNvSpPr>
                <a:spLocks noChangeArrowheads="1"/>
              </p:cNvSpPr>
              <p:nvPr/>
            </p:nvSpPr>
            <p:spPr bwMode="auto">
              <a:xfrm>
                <a:off x="1633" y="909"/>
                <a:ext cx="29" cy="3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14016"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endParaRPr>
              </a:p>
            </p:txBody>
          </p:sp>
          <p:sp>
            <p:nvSpPr>
              <p:cNvPr id="199" name="Rectangle 25">
                <a:extLst>
                  <a:ext uri="{FF2B5EF4-FFF2-40B4-BE49-F238E27FC236}">
                    <a16:creationId xmlns:a16="http://schemas.microsoft.com/office/drawing/2014/main" id="{EC655564-77C6-4FED-9C7F-CCC21A1C3644}"/>
                  </a:ext>
                </a:extLst>
              </p:cNvPr>
              <p:cNvSpPr>
                <a:spLocks noChangeArrowheads="1"/>
              </p:cNvSpPr>
              <p:nvPr/>
            </p:nvSpPr>
            <p:spPr bwMode="auto">
              <a:xfrm>
                <a:off x="1675" y="909"/>
                <a:ext cx="29" cy="3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14016"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endParaRPr>
              </a:p>
            </p:txBody>
          </p:sp>
          <p:sp>
            <p:nvSpPr>
              <p:cNvPr id="200" name="Rectangle 26">
                <a:extLst>
                  <a:ext uri="{FF2B5EF4-FFF2-40B4-BE49-F238E27FC236}">
                    <a16:creationId xmlns:a16="http://schemas.microsoft.com/office/drawing/2014/main" id="{1CB4DF98-3759-4799-B01D-4C847772998A}"/>
                  </a:ext>
                </a:extLst>
              </p:cNvPr>
              <p:cNvSpPr>
                <a:spLocks noChangeArrowheads="1"/>
              </p:cNvSpPr>
              <p:nvPr/>
            </p:nvSpPr>
            <p:spPr bwMode="auto">
              <a:xfrm>
                <a:off x="1717" y="909"/>
                <a:ext cx="29" cy="3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14016"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endParaRPr>
              </a:p>
            </p:txBody>
          </p:sp>
          <p:sp>
            <p:nvSpPr>
              <p:cNvPr id="201" name="Oval 27">
                <a:extLst>
                  <a:ext uri="{FF2B5EF4-FFF2-40B4-BE49-F238E27FC236}">
                    <a16:creationId xmlns:a16="http://schemas.microsoft.com/office/drawing/2014/main" id="{808D5C25-BAF7-4075-AD11-86B1EEA4EB68}"/>
                  </a:ext>
                </a:extLst>
              </p:cNvPr>
              <p:cNvSpPr>
                <a:spLocks noChangeArrowheads="1"/>
              </p:cNvSpPr>
              <p:nvPr/>
            </p:nvSpPr>
            <p:spPr bwMode="auto">
              <a:xfrm>
                <a:off x="1758" y="909"/>
                <a:ext cx="30"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defTabSz="914016"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endParaRPr>
              </a:p>
            </p:txBody>
          </p:sp>
          <p:sp>
            <p:nvSpPr>
              <p:cNvPr id="202" name="Rectangle 28">
                <a:extLst>
                  <a:ext uri="{FF2B5EF4-FFF2-40B4-BE49-F238E27FC236}">
                    <a16:creationId xmlns:a16="http://schemas.microsoft.com/office/drawing/2014/main" id="{D1FF5F43-8818-4D2F-8501-9B28DE9654DA}"/>
                  </a:ext>
                </a:extLst>
              </p:cNvPr>
              <p:cNvSpPr>
                <a:spLocks noChangeArrowheads="1"/>
              </p:cNvSpPr>
              <p:nvPr/>
            </p:nvSpPr>
            <p:spPr bwMode="auto">
              <a:xfrm>
                <a:off x="1800" y="909"/>
                <a:ext cx="29" cy="3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14016"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endParaRPr>
              </a:p>
            </p:txBody>
          </p:sp>
          <p:sp>
            <p:nvSpPr>
              <p:cNvPr id="203" name="Rectangle 29">
                <a:extLst>
                  <a:ext uri="{FF2B5EF4-FFF2-40B4-BE49-F238E27FC236}">
                    <a16:creationId xmlns:a16="http://schemas.microsoft.com/office/drawing/2014/main" id="{C5627510-AC5E-4FCA-BEBF-340E3E5883CC}"/>
                  </a:ext>
                </a:extLst>
              </p:cNvPr>
              <p:cNvSpPr>
                <a:spLocks noChangeArrowheads="1"/>
              </p:cNvSpPr>
              <p:nvPr/>
            </p:nvSpPr>
            <p:spPr bwMode="auto">
              <a:xfrm>
                <a:off x="1842" y="909"/>
                <a:ext cx="29" cy="3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14016"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endParaRPr>
              </a:p>
            </p:txBody>
          </p:sp>
          <p:sp>
            <p:nvSpPr>
              <p:cNvPr id="204" name="Rectangle 30">
                <a:extLst>
                  <a:ext uri="{FF2B5EF4-FFF2-40B4-BE49-F238E27FC236}">
                    <a16:creationId xmlns:a16="http://schemas.microsoft.com/office/drawing/2014/main" id="{B45A66AE-F9D8-4EFC-989B-4392DF7CBB4A}"/>
                  </a:ext>
                </a:extLst>
              </p:cNvPr>
              <p:cNvSpPr>
                <a:spLocks noChangeArrowheads="1"/>
              </p:cNvSpPr>
              <p:nvPr/>
            </p:nvSpPr>
            <p:spPr bwMode="auto">
              <a:xfrm>
                <a:off x="1884" y="909"/>
                <a:ext cx="29" cy="3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14016"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endParaRPr>
              </a:p>
            </p:txBody>
          </p:sp>
          <p:sp>
            <p:nvSpPr>
              <p:cNvPr id="205" name="Rectangle 31">
                <a:extLst>
                  <a:ext uri="{FF2B5EF4-FFF2-40B4-BE49-F238E27FC236}">
                    <a16:creationId xmlns:a16="http://schemas.microsoft.com/office/drawing/2014/main" id="{D48F2C7B-95D5-48F2-BB11-10D195BE88BA}"/>
                  </a:ext>
                </a:extLst>
              </p:cNvPr>
              <p:cNvSpPr>
                <a:spLocks noChangeArrowheads="1"/>
              </p:cNvSpPr>
              <p:nvPr/>
            </p:nvSpPr>
            <p:spPr bwMode="auto">
              <a:xfrm>
                <a:off x="1800" y="951"/>
                <a:ext cx="29"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14016"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endParaRPr>
              </a:p>
            </p:txBody>
          </p:sp>
          <p:sp>
            <p:nvSpPr>
              <p:cNvPr id="206" name="Oval 32">
                <a:extLst>
                  <a:ext uri="{FF2B5EF4-FFF2-40B4-BE49-F238E27FC236}">
                    <a16:creationId xmlns:a16="http://schemas.microsoft.com/office/drawing/2014/main" id="{E4AE6B71-C334-4F82-B0F9-A34EFD5603ED}"/>
                  </a:ext>
                </a:extLst>
              </p:cNvPr>
              <p:cNvSpPr>
                <a:spLocks noChangeArrowheads="1"/>
              </p:cNvSpPr>
              <p:nvPr/>
            </p:nvSpPr>
            <p:spPr bwMode="auto">
              <a:xfrm>
                <a:off x="1842" y="951"/>
                <a:ext cx="29"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defTabSz="914016"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endParaRPr>
              </a:p>
            </p:txBody>
          </p:sp>
          <p:sp>
            <p:nvSpPr>
              <p:cNvPr id="207" name="Oval 33">
                <a:extLst>
                  <a:ext uri="{FF2B5EF4-FFF2-40B4-BE49-F238E27FC236}">
                    <a16:creationId xmlns:a16="http://schemas.microsoft.com/office/drawing/2014/main" id="{E40CD4B1-8C0A-4072-81A8-08BDE3CB9E2A}"/>
                  </a:ext>
                </a:extLst>
              </p:cNvPr>
              <p:cNvSpPr>
                <a:spLocks noChangeArrowheads="1"/>
              </p:cNvSpPr>
              <p:nvPr/>
            </p:nvSpPr>
            <p:spPr bwMode="auto">
              <a:xfrm>
                <a:off x="1758" y="993"/>
                <a:ext cx="30"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defTabSz="914016"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endParaRPr>
              </a:p>
            </p:txBody>
          </p:sp>
          <p:sp>
            <p:nvSpPr>
              <p:cNvPr id="208" name="Rectangle 34">
                <a:extLst>
                  <a:ext uri="{FF2B5EF4-FFF2-40B4-BE49-F238E27FC236}">
                    <a16:creationId xmlns:a16="http://schemas.microsoft.com/office/drawing/2014/main" id="{01820F51-D03C-4852-9A11-49377E7E5C22}"/>
                  </a:ext>
                </a:extLst>
              </p:cNvPr>
              <p:cNvSpPr>
                <a:spLocks noChangeArrowheads="1"/>
              </p:cNvSpPr>
              <p:nvPr/>
            </p:nvSpPr>
            <p:spPr bwMode="auto">
              <a:xfrm>
                <a:off x="1800" y="993"/>
                <a:ext cx="29"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14016"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endParaRPr>
              </a:p>
            </p:txBody>
          </p:sp>
          <p:sp>
            <p:nvSpPr>
              <p:cNvPr id="209" name="Rectangle 35">
                <a:extLst>
                  <a:ext uri="{FF2B5EF4-FFF2-40B4-BE49-F238E27FC236}">
                    <a16:creationId xmlns:a16="http://schemas.microsoft.com/office/drawing/2014/main" id="{127A19D2-D0BE-4B4F-9597-9BE176C99AD4}"/>
                  </a:ext>
                </a:extLst>
              </p:cNvPr>
              <p:cNvSpPr>
                <a:spLocks noChangeArrowheads="1"/>
              </p:cNvSpPr>
              <p:nvPr/>
            </p:nvSpPr>
            <p:spPr bwMode="auto">
              <a:xfrm>
                <a:off x="1717" y="1035"/>
                <a:ext cx="29"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14016"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endParaRPr>
              </a:p>
            </p:txBody>
          </p:sp>
          <p:sp>
            <p:nvSpPr>
              <p:cNvPr id="210" name="Rectangle 36">
                <a:extLst>
                  <a:ext uri="{FF2B5EF4-FFF2-40B4-BE49-F238E27FC236}">
                    <a16:creationId xmlns:a16="http://schemas.microsoft.com/office/drawing/2014/main" id="{1BBF290B-FB48-432F-A460-E733A8507BB6}"/>
                  </a:ext>
                </a:extLst>
              </p:cNvPr>
              <p:cNvSpPr>
                <a:spLocks noChangeArrowheads="1"/>
              </p:cNvSpPr>
              <p:nvPr/>
            </p:nvSpPr>
            <p:spPr bwMode="auto">
              <a:xfrm>
                <a:off x="1758" y="1035"/>
                <a:ext cx="30"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14016"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endParaRPr>
              </a:p>
            </p:txBody>
          </p:sp>
        </p:grpSp>
      </p:grpSp>
      <p:cxnSp>
        <p:nvCxnSpPr>
          <p:cNvPr id="211" name="Straight Connector 210">
            <a:extLst>
              <a:ext uri="{FF2B5EF4-FFF2-40B4-BE49-F238E27FC236}">
                <a16:creationId xmlns:a16="http://schemas.microsoft.com/office/drawing/2014/main" id="{DEA6E53F-9E43-4302-8447-68B592CBBCF6}"/>
              </a:ext>
            </a:extLst>
          </p:cNvPr>
          <p:cNvCxnSpPr>
            <a:cxnSpLocks/>
          </p:cNvCxnSpPr>
          <p:nvPr/>
        </p:nvCxnSpPr>
        <p:spPr>
          <a:xfrm>
            <a:off x="582950" y="3865361"/>
            <a:ext cx="11026100" cy="0"/>
          </a:xfrm>
          <a:prstGeom prst="line">
            <a:avLst/>
          </a:prstGeom>
          <a:solidFill>
            <a:srgbClr val="FFFFFF"/>
          </a:solidFill>
          <a:ln w="12700" cap="flat" cmpd="sng" algn="ctr">
            <a:solidFill>
              <a:srgbClr val="FFFFFF">
                <a:lumMod val="75000"/>
                <a:lumOff val="25000"/>
              </a:srgbClr>
            </a:solidFill>
            <a:prstDash val="solid"/>
            <a:headEnd type="none" w="med" len="med"/>
            <a:tailEnd type="none" w="med" len="med"/>
          </a:ln>
          <a:effectLst/>
        </p:spPr>
      </p:cxnSp>
      <p:grpSp>
        <p:nvGrpSpPr>
          <p:cNvPr id="212" name="Group 211">
            <a:extLst>
              <a:ext uri="{FF2B5EF4-FFF2-40B4-BE49-F238E27FC236}">
                <a16:creationId xmlns:a16="http://schemas.microsoft.com/office/drawing/2014/main" id="{A559EA19-0721-4B4C-BBA8-777F42E4E534}"/>
              </a:ext>
            </a:extLst>
          </p:cNvPr>
          <p:cNvGrpSpPr/>
          <p:nvPr/>
        </p:nvGrpSpPr>
        <p:grpSpPr>
          <a:xfrm>
            <a:off x="1002683" y="4085464"/>
            <a:ext cx="10226339" cy="457802"/>
            <a:chOff x="806002" y="3851791"/>
            <a:chExt cx="10227789" cy="457866"/>
          </a:xfrm>
        </p:grpSpPr>
        <p:grpSp>
          <p:nvGrpSpPr>
            <p:cNvPr id="213" name="Group 212">
              <a:extLst>
                <a:ext uri="{FF2B5EF4-FFF2-40B4-BE49-F238E27FC236}">
                  <a16:creationId xmlns:a16="http://schemas.microsoft.com/office/drawing/2014/main" id="{EC406DD6-4E12-4B48-BAF8-4A065AD8CD25}"/>
                </a:ext>
              </a:extLst>
            </p:cNvPr>
            <p:cNvGrpSpPr/>
            <p:nvPr/>
          </p:nvGrpSpPr>
          <p:grpSpPr>
            <a:xfrm>
              <a:off x="4899241" y="3864452"/>
              <a:ext cx="1355477" cy="434154"/>
              <a:chOff x="2865735" y="4368575"/>
              <a:chExt cx="1355670" cy="434215"/>
            </a:xfrm>
          </p:grpSpPr>
          <p:sp>
            <p:nvSpPr>
              <p:cNvPr id="256" name="Rectangle 255">
                <a:extLst>
                  <a:ext uri="{FF2B5EF4-FFF2-40B4-BE49-F238E27FC236}">
                    <a16:creationId xmlns:a16="http://schemas.microsoft.com/office/drawing/2014/main" id="{176CC611-8310-45A7-9B19-6179ED2D5653}"/>
                  </a:ext>
                </a:extLst>
              </p:cNvPr>
              <p:cNvSpPr/>
              <p:nvPr/>
            </p:nvSpPr>
            <p:spPr bwMode="auto">
              <a:xfrm>
                <a:off x="3570401" y="4368575"/>
                <a:ext cx="651004" cy="434215"/>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defTabSz="932114" eaLnBrk="1" fontAlgn="base" latinLnBrk="0" hangingPunct="1">
                  <a:lnSpc>
                    <a:spcPct val="90000"/>
                  </a:lnSpc>
                  <a:spcBef>
                    <a:spcPct val="0"/>
                  </a:spcBef>
                  <a:spcAft>
                    <a:spcPct val="0"/>
                  </a:spcAft>
                  <a:buClrTx/>
                  <a:buSzTx/>
                  <a:buFontTx/>
                  <a:buNone/>
                  <a:tabLst/>
                  <a:defRPr/>
                </a:pPr>
                <a:r>
                  <a:rPr kumimoji="0" lang="en-US" sz="1567" b="1" i="0" u="none" strike="noStrike" kern="0" cap="none" spc="0" normalizeH="0" baseline="0" noProof="0" dirty="0">
                    <a:ln>
                      <a:noFill/>
                    </a:ln>
                    <a:solidFill>
                      <a:srgbClr val="000000"/>
                    </a:solidFill>
                    <a:effectLst/>
                    <a:uLnTx/>
                    <a:uFillTx/>
                    <a:latin typeface="Segeo UI"/>
                  </a:rPr>
                  <a:t>Azure </a:t>
                </a:r>
                <a:br>
                  <a:rPr kumimoji="0" lang="en-US" sz="1567" b="1" i="0" u="none" strike="noStrike" kern="0" cap="none" spc="0" normalizeH="0" baseline="0" noProof="0" dirty="0">
                    <a:ln>
                      <a:noFill/>
                    </a:ln>
                    <a:solidFill>
                      <a:srgbClr val="000000"/>
                    </a:solidFill>
                    <a:effectLst/>
                    <a:uLnTx/>
                    <a:uFillTx/>
                    <a:latin typeface="Segeo UI"/>
                  </a:rPr>
                </a:br>
                <a:r>
                  <a:rPr kumimoji="0" lang="en-US" sz="1567" b="1" i="0" u="none" strike="noStrike" kern="0" cap="none" spc="0" normalizeH="0" baseline="0" noProof="0" dirty="0">
                    <a:ln>
                      <a:noFill/>
                    </a:ln>
                    <a:solidFill>
                      <a:srgbClr val="000000"/>
                    </a:solidFill>
                    <a:effectLst/>
                    <a:uLnTx/>
                    <a:uFillTx/>
                    <a:latin typeface="Segeo UI"/>
                  </a:rPr>
                  <a:t>trainers</a:t>
                </a:r>
              </a:p>
            </p:txBody>
          </p:sp>
          <p:grpSp>
            <p:nvGrpSpPr>
              <p:cNvPr id="257" name="training" descr="training, weights">
                <a:extLst>
                  <a:ext uri="{FF2B5EF4-FFF2-40B4-BE49-F238E27FC236}">
                    <a16:creationId xmlns:a16="http://schemas.microsoft.com/office/drawing/2014/main" id="{86B4657D-295E-41F5-8BB7-0B0C68A255F3}"/>
                  </a:ext>
                </a:extLst>
              </p:cNvPr>
              <p:cNvGrpSpPr>
                <a:grpSpLocks noChangeAspect="1"/>
              </p:cNvGrpSpPr>
              <p:nvPr/>
            </p:nvGrpSpPr>
            <p:grpSpPr bwMode="auto">
              <a:xfrm>
                <a:off x="2865735" y="4494951"/>
                <a:ext cx="548869" cy="202637"/>
                <a:chOff x="1416" y="1937"/>
                <a:chExt cx="518" cy="213"/>
              </a:xfrm>
            </p:grpSpPr>
            <p:sp>
              <p:nvSpPr>
                <p:cNvPr id="258" name="AutoShape 92">
                  <a:extLst>
                    <a:ext uri="{FF2B5EF4-FFF2-40B4-BE49-F238E27FC236}">
                      <a16:creationId xmlns:a16="http://schemas.microsoft.com/office/drawing/2014/main" id="{1F9C59B3-1A48-4C9D-A344-35E74C882030}"/>
                    </a:ext>
                  </a:extLst>
                </p:cNvPr>
                <p:cNvSpPr>
                  <a:spLocks noChangeAspect="1" noChangeArrowheads="1" noTextEdit="1"/>
                </p:cNvSpPr>
                <p:nvPr/>
              </p:nvSpPr>
              <p:spPr bwMode="auto">
                <a:xfrm>
                  <a:off x="1416" y="1937"/>
                  <a:ext cx="358"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14016"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endParaRPr>
                </a:p>
              </p:txBody>
            </p:sp>
            <p:sp>
              <p:nvSpPr>
                <p:cNvPr id="259" name="Rectangle 94">
                  <a:extLst>
                    <a:ext uri="{FF2B5EF4-FFF2-40B4-BE49-F238E27FC236}">
                      <a16:creationId xmlns:a16="http://schemas.microsoft.com/office/drawing/2014/main" id="{3EBC5B67-2286-4F70-9114-B5DA45A934B2}"/>
                    </a:ext>
                  </a:extLst>
                </p:cNvPr>
                <p:cNvSpPr>
                  <a:spLocks noChangeArrowheads="1"/>
                </p:cNvSpPr>
                <p:nvPr/>
              </p:nvSpPr>
              <p:spPr bwMode="auto">
                <a:xfrm>
                  <a:off x="1574" y="2025"/>
                  <a:ext cx="47" cy="3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14016"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endParaRPr>
                </a:p>
              </p:txBody>
            </p:sp>
            <p:sp>
              <p:nvSpPr>
                <p:cNvPr id="260" name="Rectangle 95">
                  <a:extLst>
                    <a:ext uri="{FF2B5EF4-FFF2-40B4-BE49-F238E27FC236}">
                      <a16:creationId xmlns:a16="http://schemas.microsoft.com/office/drawing/2014/main" id="{EF9CF523-C135-4597-9C9E-CBF7C7CDFE89}"/>
                    </a:ext>
                  </a:extLst>
                </p:cNvPr>
                <p:cNvSpPr>
                  <a:spLocks noChangeArrowheads="1"/>
                </p:cNvSpPr>
                <p:nvPr/>
              </p:nvSpPr>
              <p:spPr bwMode="auto">
                <a:xfrm>
                  <a:off x="1889" y="2027"/>
                  <a:ext cx="45" cy="3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14016"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endParaRPr>
                </a:p>
              </p:txBody>
            </p:sp>
            <p:sp>
              <p:nvSpPr>
                <p:cNvPr id="261" name="Rectangle 96">
                  <a:extLst>
                    <a:ext uri="{FF2B5EF4-FFF2-40B4-BE49-F238E27FC236}">
                      <a16:creationId xmlns:a16="http://schemas.microsoft.com/office/drawing/2014/main" id="{4D485C3C-3B36-4705-980F-94081BFBBA7B}"/>
                    </a:ext>
                  </a:extLst>
                </p:cNvPr>
                <p:cNvSpPr>
                  <a:spLocks noChangeArrowheads="1"/>
                </p:cNvSpPr>
                <p:nvPr/>
              </p:nvSpPr>
              <p:spPr bwMode="auto">
                <a:xfrm>
                  <a:off x="1683" y="2025"/>
                  <a:ext cx="142" cy="3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14016"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endParaRPr>
                </a:p>
              </p:txBody>
            </p:sp>
            <p:sp>
              <p:nvSpPr>
                <p:cNvPr id="262" name="Rectangle 97">
                  <a:extLst>
                    <a:ext uri="{FF2B5EF4-FFF2-40B4-BE49-F238E27FC236}">
                      <a16:creationId xmlns:a16="http://schemas.microsoft.com/office/drawing/2014/main" id="{E5FB9983-C2FD-49D8-A83E-28B0A3A6F356}"/>
                    </a:ext>
                  </a:extLst>
                </p:cNvPr>
                <p:cNvSpPr>
                  <a:spLocks noChangeArrowheads="1"/>
                </p:cNvSpPr>
                <p:nvPr/>
              </p:nvSpPr>
              <p:spPr bwMode="auto">
                <a:xfrm>
                  <a:off x="1811" y="1937"/>
                  <a:ext cx="53" cy="21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14016"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endParaRPr>
                </a:p>
              </p:txBody>
            </p:sp>
            <p:sp>
              <p:nvSpPr>
                <p:cNvPr id="263" name="Rectangle 98">
                  <a:extLst>
                    <a:ext uri="{FF2B5EF4-FFF2-40B4-BE49-F238E27FC236}">
                      <a16:creationId xmlns:a16="http://schemas.microsoft.com/office/drawing/2014/main" id="{55A6EE02-6340-4DAB-AE63-009B00060B76}"/>
                    </a:ext>
                  </a:extLst>
                </p:cNvPr>
                <p:cNvSpPr>
                  <a:spLocks noChangeArrowheads="1"/>
                </p:cNvSpPr>
                <p:nvPr/>
              </p:nvSpPr>
              <p:spPr bwMode="auto">
                <a:xfrm>
                  <a:off x="1878" y="1964"/>
                  <a:ext cx="27" cy="15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14016"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endParaRPr>
                </a:p>
              </p:txBody>
            </p:sp>
            <p:sp>
              <p:nvSpPr>
                <p:cNvPr id="264" name="Rectangle 99">
                  <a:extLst>
                    <a:ext uri="{FF2B5EF4-FFF2-40B4-BE49-F238E27FC236}">
                      <a16:creationId xmlns:a16="http://schemas.microsoft.com/office/drawing/2014/main" id="{63E9F23F-65D0-4A9A-BB3A-65413C4013A6}"/>
                    </a:ext>
                  </a:extLst>
                </p:cNvPr>
                <p:cNvSpPr>
                  <a:spLocks noChangeArrowheads="1"/>
                </p:cNvSpPr>
                <p:nvPr/>
              </p:nvSpPr>
              <p:spPr bwMode="auto">
                <a:xfrm>
                  <a:off x="1646" y="1937"/>
                  <a:ext cx="51" cy="21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14016"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endParaRPr>
                </a:p>
              </p:txBody>
            </p:sp>
            <p:sp>
              <p:nvSpPr>
                <p:cNvPr id="265" name="Rectangle 100">
                  <a:extLst>
                    <a:ext uri="{FF2B5EF4-FFF2-40B4-BE49-F238E27FC236}">
                      <a16:creationId xmlns:a16="http://schemas.microsoft.com/office/drawing/2014/main" id="{31FA84D4-C6DD-4EAE-89AF-46900ACC0094}"/>
                    </a:ext>
                  </a:extLst>
                </p:cNvPr>
                <p:cNvSpPr>
                  <a:spLocks noChangeArrowheads="1"/>
                </p:cNvSpPr>
                <p:nvPr/>
              </p:nvSpPr>
              <p:spPr bwMode="auto">
                <a:xfrm>
                  <a:off x="1603" y="1964"/>
                  <a:ext cx="27" cy="15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14016"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endParaRPr>
                </a:p>
              </p:txBody>
            </p:sp>
          </p:grpSp>
        </p:grpSp>
        <p:grpSp>
          <p:nvGrpSpPr>
            <p:cNvPr id="214" name="Group 213">
              <a:extLst>
                <a:ext uri="{FF2B5EF4-FFF2-40B4-BE49-F238E27FC236}">
                  <a16:creationId xmlns:a16="http://schemas.microsoft.com/office/drawing/2014/main" id="{72267775-2A00-4E4D-9C63-6CB32188400D}"/>
                </a:ext>
              </a:extLst>
            </p:cNvPr>
            <p:cNvGrpSpPr/>
            <p:nvPr/>
          </p:nvGrpSpPr>
          <p:grpSpPr>
            <a:xfrm>
              <a:off x="6925248" y="3864450"/>
              <a:ext cx="1970731" cy="434296"/>
              <a:chOff x="5087458" y="4379162"/>
              <a:chExt cx="1971010" cy="434357"/>
            </a:xfrm>
          </p:grpSpPr>
          <p:grpSp>
            <p:nvGrpSpPr>
              <p:cNvPr id="251" name="assistance" descr="assistance, engineers, clipboard, wrench, field service">
                <a:extLst>
                  <a:ext uri="{FF2B5EF4-FFF2-40B4-BE49-F238E27FC236}">
                    <a16:creationId xmlns:a16="http://schemas.microsoft.com/office/drawing/2014/main" id="{43BD1510-DD73-4F72-88FD-B0045FCF2D96}"/>
                  </a:ext>
                </a:extLst>
              </p:cNvPr>
              <p:cNvGrpSpPr/>
              <p:nvPr/>
            </p:nvGrpSpPr>
            <p:grpSpPr>
              <a:xfrm>
                <a:off x="5087458" y="4461883"/>
                <a:ext cx="269102" cy="268773"/>
                <a:chOff x="5388740" y="3006662"/>
                <a:chExt cx="361186" cy="401793"/>
              </a:xfrm>
            </p:grpSpPr>
            <p:sp>
              <p:nvSpPr>
                <p:cNvPr id="253" name="Rectangle 86">
                  <a:extLst>
                    <a:ext uri="{FF2B5EF4-FFF2-40B4-BE49-F238E27FC236}">
                      <a16:creationId xmlns:a16="http://schemas.microsoft.com/office/drawing/2014/main" id="{138B5E2F-E620-489F-9277-358ED18AA5CB}"/>
                    </a:ext>
                  </a:extLst>
                </p:cNvPr>
                <p:cNvSpPr>
                  <a:spLocks noChangeArrowheads="1"/>
                </p:cNvSpPr>
                <p:nvPr/>
              </p:nvSpPr>
              <p:spPr bwMode="auto">
                <a:xfrm>
                  <a:off x="5494531" y="3026966"/>
                  <a:ext cx="255395" cy="38148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ctr" defTabSz="896042"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endParaRPr>
                </a:p>
              </p:txBody>
            </p:sp>
            <p:sp>
              <p:nvSpPr>
                <p:cNvPr id="254" name="Rectangle 87">
                  <a:extLst>
                    <a:ext uri="{FF2B5EF4-FFF2-40B4-BE49-F238E27FC236}">
                      <a16:creationId xmlns:a16="http://schemas.microsoft.com/office/drawing/2014/main" id="{8E97140C-6FAF-4D41-84B4-CDA88601EDC6}"/>
                    </a:ext>
                  </a:extLst>
                </p:cNvPr>
                <p:cNvSpPr>
                  <a:spLocks noChangeArrowheads="1"/>
                </p:cNvSpPr>
                <p:nvPr/>
              </p:nvSpPr>
              <p:spPr bwMode="auto">
                <a:xfrm>
                  <a:off x="5537275" y="3006662"/>
                  <a:ext cx="169907" cy="416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ctr" defTabSz="896042"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endParaRPr>
                </a:p>
              </p:txBody>
            </p:sp>
            <p:sp>
              <p:nvSpPr>
                <p:cNvPr id="255" name="Freeform 88">
                  <a:extLst>
                    <a:ext uri="{FF2B5EF4-FFF2-40B4-BE49-F238E27FC236}">
                      <a16:creationId xmlns:a16="http://schemas.microsoft.com/office/drawing/2014/main" id="{B669E258-FB2A-4E5E-9642-7DA49D17DAC7}"/>
                    </a:ext>
                  </a:extLst>
                </p:cNvPr>
                <p:cNvSpPr>
                  <a:spLocks noEditPoints="1"/>
                </p:cNvSpPr>
                <p:nvPr/>
              </p:nvSpPr>
              <p:spPr bwMode="auto">
                <a:xfrm>
                  <a:off x="5388740" y="3079327"/>
                  <a:ext cx="330197" cy="329128"/>
                </a:xfrm>
                <a:custGeom>
                  <a:avLst/>
                  <a:gdLst>
                    <a:gd name="T0" fmla="*/ 376 w 462"/>
                    <a:gd name="T1" fmla="*/ 164 h 461"/>
                    <a:gd name="T2" fmla="*/ 297 w 462"/>
                    <a:gd name="T3" fmla="*/ 85 h 461"/>
                    <a:gd name="T4" fmla="*/ 368 w 462"/>
                    <a:gd name="T5" fmla="*/ 14 h 461"/>
                    <a:gd name="T6" fmla="*/ 284 w 462"/>
                    <a:gd name="T7" fmla="*/ 5 h 461"/>
                    <a:gd name="T8" fmla="*/ 209 w 462"/>
                    <a:gd name="T9" fmla="*/ 44 h 461"/>
                    <a:gd name="T10" fmla="*/ 168 w 462"/>
                    <a:gd name="T11" fmla="*/ 118 h 461"/>
                    <a:gd name="T12" fmla="*/ 175 w 462"/>
                    <a:gd name="T13" fmla="*/ 202 h 461"/>
                    <a:gd name="T14" fmla="*/ 17 w 462"/>
                    <a:gd name="T15" fmla="*/ 360 h 461"/>
                    <a:gd name="T16" fmla="*/ 0 w 462"/>
                    <a:gd name="T17" fmla="*/ 402 h 461"/>
                    <a:gd name="T18" fmla="*/ 17 w 462"/>
                    <a:gd name="T19" fmla="*/ 444 h 461"/>
                    <a:gd name="T20" fmla="*/ 59 w 462"/>
                    <a:gd name="T21" fmla="*/ 461 h 461"/>
                    <a:gd name="T22" fmla="*/ 101 w 462"/>
                    <a:gd name="T23" fmla="*/ 444 h 461"/>
                    <a:gd name="T24" fmla="*/ 259 w 462"/>
                    <a:gd name="T25" fmla="*/ 286 h 461"/>
                    <a:gd name="T26" fmla="*/ 343 w 462"/>
                    <a:gd name="T27" fmla="*/ 293 h 461"/>
                    <a:gd name="T28" fmla="*/ 417 w 462"/>
                    <a:gd name="T29" fmla="*/ 252 h 461"/>
                    <a:gd name="T30" fmla="*/ 456 w 462"/>
                    <a:gd name="T31" fmla="*/ 177 h 461"/>
                    <a:gd name="T32" fmla="*/ 448 w 462"/>
                    <a:gd name="T33" fmla="*/ 93 h 461"/>
                    <a:gd name="T34" fmla="*/ 376 w 462"/>
                    <a:gd name="T35" fmla="*/ 164 h 461"/>
                    <a:gd name="T36" fmla="*/ 80 w 462"/>
                    <a:gd name="T37" fmla="*/ 423 h 461"/>
                    <a:gd name="T38" fmla="*/ 65 w 462"/>
                    <a:gd name="T39" fmla="*/ 431 h 461"/>
                    <a:gd name="T40" fmla="*/ 48 w 462"/>
                    <a:gd name="T41" fmla="*/ 429 h 461"/>
                    <a:gd name="T42" fmla="*/ 35 w 462"/>
                    <a:gd name="T43" fmla="*/ 418 h 461"/>
                    <a:gd name="T44" fmla="*/ 30 w 462"/>
                    <a:gd name="T45" fmla="*/ 402 h 461"/>
                    <a:gd name="T46" fmla="*/ 35 w 462"/>
                    <a:gd name="T47" fmla="*/ 385 h 461"/>
                    <a:gd name="T48" fmla="*/ 48 w 462"/>
                    <a:gd name="T49" fmla="*/ 374 h 461"/>
                    <a:gd name="T50" fmla="*/ 65 w 462"/>
                    <a:gd name="T51" fmla="*/ 373 h 461"/>
                    <a:gd name="T52" fmla="*/ 80 w 462"/>
                    <a:gd name="T53" fmla="*/ 381 h 461"/>
                    <a:gd name="T54" fmla="*/ 89 w 462"/>
                    <a:gd name="T55" fmla="*/ 402 h 461"/>
                    <a:gd name="T56" fmla="*/ 80 w 462"/>
                    <a:gd name="T57" fmla="*/ 42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62" h="461">
                      <a:moveTo>
                        <a:pt x="376" y="164"/>
                      </a:moveTo>
                      <a:cubicBezTo>
                        <a:pt x="297" y="85"/>
                        <a:pt x="297" y="85"/>
                        <a:pt x="297" y="85"/>
                      </a:cubicBezTo>
                      <a:cubicBezTo>
                        <a:pt x="368" y="14"/>
                        <a:pt x="368" y="14"/>
                        <a:pt x="368" y="14"/>
                      </a:cubicBezTo>
                      <a:cubicBezTo>
                        <a:pt x="342" y="3"/>
                        <a:pt x="313" y="0"/>
                        <a:pt x="284" y="5"/>
                      </a:cubicBezTo>
                      <a:cubicBezTo>
                        <a:pt x="256" y="10"/>
                        <a:pt x="230" y="24"/>
                        <a:pt x="209" y="44"/>
                      </a:cubicBezTo>
                      <a:cubicBezTo>
                        <a:pt x="189" y="64"/>
                        <a:pt x="175" y="90"/>
                        <a:pt x="168" y="118"/>
                      </a:cubicBezTo>
                      <a:cubicBezTo>
                        <a:pt x="162" y="146"/>
                        <a:pt x="165" y="175"/>
                        <a:pt x="175" y="202"/>
                      </a:cubicBezTo>
                      <a:cubicBezTo>
                        <a:pt x="17" y="360"/>
                        <a:pt x="17" y="360"/>
                        <a:pt x="17" y="360"/>
                      </a:cubicBezTo>
                      <a:cubicBezTo>
                        <a:pt x="6" y="371"/>
                        <a:pt x="0" y="386"/>
                        <a:pt x="0" y="402"/>
                      </a:cubicBezTo>
                      <a:cubicBezTo>
                        <a:pt x="0" y="418"/>
                        <a:pt x="6" y="433"/>
                        <a:pt x="17" y="444"/>
                      </a:cubicBezTo>
                      <a:cubicBezTo>
                        <a:pt x="28" y="455"/>
                        <a:pt x="44" y="461"/>
                        <a:pt x="59" y="461"/>
                      </a:cubicBezTo>
                      <a:cubicBezTo>
                        <a:pt x="75" y="461"/>
                        <a:pt x="90" y="455"/>
                        <a:pt x="101" y="444"/>
                      </a:cubicBezTo>
                      <a:cubicBezTo>
                        <a:pt x="259" y="286"/>
                        <a:pt x="259" y="286"/>
                        <a:pt x="259" y="286"/>
                      </a:cubicBezTo>
                      <a:cubicBezTo>
                        <a:pt x="286" y="297"/>
                        <a:pt x="315" y="299"/>
                        <a:pt x="343" y="293"/>
                      </a:cubicBezTo>
                      <a:cubicBezTo>
                        <a:pt x="371" y="287"/>
                        <a:pt x="397" y="272"/>
                        <a:pt x="417" y="252"/>
                      </a:cubicBezTo>
                      <a:cubicBezTo>
                        <a:pt x="437" y="231"/>
                        <a:pt x="451" y="205"/>
                        <a:pt x="456" y="177"/>
                      </a:cubicBezTo>
                      <a:cubicBezTo>
                        <a:pt x="462" y="149"/>
                        <a:pt x="459" y="119"/>
                        <a:pt x="448" y="93"/>
                      </a:cubicBezTo>
                      <a:lnTo>
                        <a:pt x="376" y="164"/>
                      </a:lnTo>
                      <a:close/>
                      <a:moveTo>
                        <a:pt x="80" y="423"/>
                      </a:moveTo>
                      <a:cubicBezTo>
                        <a:pt x="76" y="427"/>
                        <a:pt x="71" y="430"/>
                        <a:pt x="65" y="431"/>
                      </a:cubicBezTo>
                      <a:cubicBezTo>
                        <a:pt x="59" y="432"/>
                        <a:pt x="53" y="432"/>
                        <a:pt x="48" y="429"/>
                      </a:cubicBezTo>
                      <a:cubicBezTo>
                        <a:pt x="43" y="427"/>
                        <a:pt x="38" y="423"/>
                        <a:pt x="35" y="418"/>
                      </a:cubicBezTo>
                      <a:cubicBezTo>
                        <a:pt x="31" y="414"/>
                        <a:pt x="30" y="408"/>
                        <a:pt x="30" y="402"/>
                      </a:cubicBezTo>
                      <a:cubicBezTo>
                        <a:pt x="30" y="396"/>
                        <a:pt x="31" y="390"/>
                        <a:pt x="35" y="385"/>
                      </a:cubicBezTo>
                      <a:cubicBezTo>
                        <a:pt x="38" y="381"/>
                        <a:pt x="43" y="377"/>
                        <a:pt x="48" y="374"/>
                      </a:cubicBezTo>
                      <a:cubicBezTo>
                        <a:pt x="53" y="372"/>
                        <a:pt x="59" y="372"/>
                        <a:pt x="65" y="373"/>
                      </a:cubicBezTo>
                      <a:cubicBezTo>
                        <a:pt x="71" y="374"/>
                        <a:pt x="76" y="377"/>
                        <a:pt x="80" y="381"/>
                      </a:cubicBezTo>
                      <a:cubicBezTo>
                        <a:pt x="86" y="386"/>
                        <a:pt x="89" y="394"/>
                        <a:pt x="89" y="402"/>
                      </a:cubicBezTo>
                      <a:cubicBezTo>
                        <a:pt x="89" y="410"/>
                        <a:pt x="86" y="417"/>
                        <a:pt x="80" y="423"/>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ctr" defTabSz="896042"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endParaRPr>
                </a:p>
              </p:txBody>
            </p:sp>
          </p:grpSp>
          <p:sp>
            <p:nvSpPr>
              <p:cNvPr id="252" name="Rectangle 251">
                <a:extLst>
                  <a:ext uri="{FF2B5EF4-FFF2-40B4-BE49-F238E27FC236}">
                    <a16:creationId xmlns:a16="http://schemas.microsoft.com/office/drawing/2014/main" id="{1B47ACCD-D926-4BF2-8D3C-2A788A07E556}"/>
                  </a:ext>
                </a:extLst>
              </p:cNvPr>
              <p:cNvSpPr/>
              <p:nvPr/>
            </p:nvSpPr>
            <p:spPr bwMode="auto">
              <a:xfrm>
                <a:off x="5539260" y="4379162"/>
                <a:ext cx="1519208" cy="43435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defTabSz="932114" eaLnBrk="1" fontAlgn="base" latinLnBrk="0" hangingPunct="1">
                  <a:lnSpc>
                    <a:spcPct val="90000"/>
                  </a:lnSpc>
                  <a:spcBef>
                    <a:spcPct val="0"/>
                  </a:spcBef>
                  <a:spcAft>
                    <a:spcPct val="0"/>
                  </a:spcAft>
                  <a:buClrTx/>
                  <a:buSzTx/>
                  <a:buFontTx/>
                  <a:buNone/>
                  <a:tabLst/>
                  <a:defRPr/>
                </a:pPr>
                <a:r>
                  <a:rPr kumimoji="0" lang="en-US" sz="1567" b="1" i="0" u="none" strike="noStrike" kern="0" cap="none" spc="0" normalizeH="0" baseline="0" noProof="0" dirty="0">
                    <a:ln>
                      <a:noFill/>
                    </a:ln>
                    <a:solidFill>
                      <a:srgbClr val="000000"/>
                    </a:solidFill>
                    <a:effectLst/>
                    <a:uLnTx/>
                    <a:uFillTx/>
                    <a:latin typeface="Segeo UI"/>
                  </a:rPr>
                  <a:t>FastTrack for Azure engineers </a:t>
                </a:r>
              </a:p>
            </p:txBody>
          </p:sp>
        </p:grpSp>
        <p:grpSp>
          <p:nvGrpSpPr>
            <p:cNvPr id="215" name="Group 214">
              <a:extLst>
                <a:ext uri="{FF2B5EF4-FFF2-40B4-BE49-F238E27FC236}">
                  <a16:creationId xmlns:a16="http://schemas.microsoft.com/office/drawing/2014/main" id="{7FEC16CF-E2C6-4FE1-B4D8-B972A9B15460}"/>
                </a:ext>
              </a:extLst>
            </p:cNvPr>
            <p:cNvGrpSpPr/>
            <p:nvPr/>
          </p:nvGrpSpPr>
          <p:grpSpPr>
            <a:xfrm>
              <a:off x="9528447" y="3864450"/>
              <a:ext cx="1505344" cy="434154"/>
              <a:chOff x="7529201" y="4379164"/>
              <a:chExt cx="1505558" cy="434215"/>
            </a:xfrm>
          </p:grpSpPr>
          <p:sp>
            <p:nvSpPr>
              <p:cNvPr id="240" name="Rectangle 239">
                <a:extLst>
                  <a:ext uri="{FF2B5EF4-FFF2-40B4-BE49-F238E27FC236}">
                    <a16:creationId xmlns:a16="http://schemas.microsoft.com/office/drawing/2014/main" id="{97C24252-AA74-4A0B-A1DA-F7AD65B39095}"/>
                  </a:ext>
                </a:extLst>
              </p:cNvPr>
              <p:cNvSpPr/>
              <p:nvPr/>
            </p:nvSpPr>
            <p:spPr bwMode="auto">
              <a:xfrm>
                <a:off x="7981287" y="4379164"/>
                <a:ext cx="1053472" cy="434215"/>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defTabSz="932114" eaLnBrk="1" fontAlgn="base" latinLnBrk="0" hangingPunct="1">
                  <a:lnSpc>
                    <a:spcPct val="90000"/>
                  </a:lnSpc>
                  <a:spcBef>
                    <a:spcPct val="0"/>
                  </a:spcBef>
                  <a:spcAft>
                    <a:spcPct val="0"/>
                  </a:spcAft>
                  <a:buClrTx/>
                  <a:buSzTx/>
                  <a:buFontTx/>
                  <a:buNone/>
                  <a:tabLst/>
                  <a:defRPr/>
                </a:pPr>
                <a:r>
                  <a:rPr kumimoji="0" lang="en-US" sz="1567" b="1" i="0" u="none" strike="noStrike" kern="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rPr>
                  <a:t>Specialized</a:t>
                </a:r>
                <a:br>
                  <a:rPr kumimoji="0" lang="en-US" sz="1567" b="1" i="0" u="none" strike="noStrike" kern="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rPr>
                </a:br>
                <a:r>
                  <a:rPr kumimoji="0" lang="en-US" sz="1567" b="1" i="0" u="none" strike="noStrike" kern="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rPr>
                  <a:t>partners</a:t>
                </a:r>
              </a:p>
            </p:txBody>
          </p:sp>
          <p:grpSp>
            <p:nvGrpSpPr>
              <p:cNvPr id="241" name="Group 240">
                <a:extLst>
                  <a:ext uri="{FF2B5EF4-FFF2-40B4-BE49-F238E27FC236}">
                    <a16:creationId xmlns:a16="http://schemas.microsoft.com/office/drawing/2014/main" id="{F129E10E-78B8-43B6-8C71-47824F4F8FB4}"/>
                  </a:ext>
                </a:extLst>
              </p:cNvPr>
              <p:cNvGrpSpPr/>
              <p:nvPr/>
            </p:nvGrpSpPr>
            <p:grpSpPr>
              <a:xfrm>
                <a:off x="7529201" y="4469126"/>
                <a:ext cx="336670" cy="254302"/>
                <a:chOff x="9123600" y="4231703"/>
                <a:chExt cx="535057" cy="450140"/>
              </a:xfrm>
            </p:grpSpPr>
            <p:grpSp>
              <p:nvGrpSpPr>
                <p:cNvPr id="242" name="management at scale" descr="management at scale">
                  <a:extLst>
                    <a:ext uri="{FF2B5EF4-FFF2-40B4-BE49-F238E27FC236}">
                      <a16:creationId xmlns:a16="http://schemas.microsoft.com/office/drawing/2014/main" id="{2D3F07CE-D7A0-49A3-AF33-F2E22F727932}"/>
                    </a:ext>
                  </a:extLst>
                </p:cNvPr>
                <p:cNvGrpSpPr>
                  <a:grpSpLocks noChangeAspect="1"/>
                </p:cNvGrpSpPr>
                <p:nvPr/>
              </p:nvGrpSpPr>
              <p:grpSpPr bwMode="auto">
                <a:xfrm flipH="1" flipV="1">
                  <a:off x="9257014" y="4231703"/>
                  <a:ext cx="401643" cy="401632"/>
                  <a:chOff x="2841" y="774"/>
                  <a:chExt cx="253" cy="253"/>
                </a:xfrm>
              </p:grpSpPr>
              <p:sp>
                <p:nvSpPr>
                  <p:cNvPr id="246" name="AutoShape 27">
                    <a:extLst>
                      <a:ext uri="{FF2B5EF4-FFF2-40B4-BE49-F238E27FC236}">
                        <a16:creationId xmlns:a16="http://schemas.microsoft.com/office/drawing/2014/main" id="{188B13A2-7C91-41ED-AE32-3027817161BD}"/>
                      </a:ext>
                    </a:extLst>
                  </p:cNvPr>
                  <p:cNvSpPr>
                    <a:spLocks noChangeAspect="1" noChangeArrowheads="1" noTextEdit="1"/>
                  </p:cNvSpPr>
                  <p:nvPr/>
                </p:nvSpPr>
                <p:spPr bwMode="auto">
                  <a:xfrm>
                    <a:off x="2844" y="777"/>
                    <a:ext cx="247" cy="2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14016"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endParaRPr>
                  </a:p>
                </p:txBody>
              </p:sp>
              <p:sp>
                <p:nvSpPr>
                  <p:cNvPr id="247" name="Freeform 29">
                    <a:extLst>
                      <a:ext uri="{FF2B5EF4-FFF2-40B4-BE49-F238E27FC236}">
                        <a16:creationId xmlns:a16="http://schemas.microsoft.com/office/drawing/2014/main" id="{B87BD8A0-EC79-4FEE-A00E-6CBAEF6A030E}"/>
                      </a:ext>
                    </a:extLst>
                  </p:cNvPr>
                  <p:cNvSpPr>
                    <a:spLocks noEditPoints="1"/>
                  </p:cNvSpPr>
                  <p:nvPr/>
                </p:nvSpPr>
                <p:spPr bwMode="auto">
                  <a:xfrm>
                    <a:off x="2866" y="774"/>
                    <a:ext cx="228" cy="228"/>
                  </a:xfrm>
                  <a:custGeom>
                    <a:avLst/>
                    <a:gdLst>
                      <a:gd name="T0" fmla="*/ 169 w 177"/>
                      <a:gd name="T1" fmla="*/ 84 h 177"/>
                      <a:gd name="T2" fmla="*/ 143 w 177"/>
                      <a:gd name="T3" fmla="*/ 82 h 177"/>
                      <a:gd name="T4" fmla="*/ 95 w 177"/>
                      <a:gd name="T5" fmla="*/ 34 h 177"/>
                      <a:gd name="T6" fmla="*/ 93 w 177"/>
                      <a:gd name="T7" fmla="*/ 8 h 177"/>
                      <a:gd name="T8" fmla="*/ 65 w 177"/>
                      <a:gd name="T9" fmla="*/ 8 h 177"/>
                      <a:gd name="T10" fmla="*/ 63 w 177"/>
                      <a:gd name="T11" fmla="*/ 35 h 177"/>
                      <a:gd name="T12" fmla="*/ 0 w 177"/>
                      <a:gd name="T13" fmla="*/ 99 h 177"/>
                      <a:gd name="T14" fmla="*/ 81 w 177"/>
                      <a:gd name="T15" fmla="*/ 177 h 177"/>
                      <a:gd name="T16" fmla="*/ 143 w 177"/>
                      <a:gd name="T17" fmla="*/ 114 h 177"/>
                      <a:gd name="T18" fmla="*/ 169 w 177"/>
                      <a:gd name="T19" fmla="*/ 112 h 177"/>
                      <a:gd name="T20" fmla="*/ 169 w 177"/>
                      <a:gd name="T21" fmla="*/ 84 h 177"/>
                      <a:gd name="T22" fmla="*/ 80 w 177"/>
                      <a:gd name="T23" fmla="*/ 170 h 177"/>
                      <a:gd name="T24" fmla="*/ 7 w 177"/>
                      <a:gd name="T25" fmla="*/ 98 h 177"/>
                      <a:gd name="T26" fmla="*/ 67 w 177"/>
                      <a:gd name="T27" fmla="*/ 39 h 177"/>
                      <a:gd name="T28" fmla="*/ 77 w 177"/>
                      <a:gd name="T29" fmla="*/ 42 h 177"/>
                      <a:gd name="T30" fmla="*/ 77 w 177"/>
                      <a:gd name="T31" fmla="*/ 165 h 177"/>
                      <a:gd name="T32" fmla="*/ 82 w 177"/>
                      <a:gd name="T33" fmla="*/ 165 h 177"/>
                      <a:gd name="T34" fmla="*/ 82 w 177"/>
                      <a:gd name="T35" fmla="*/ 42 h 177"/>
                      <a:gd name="T36" fmla="*/ 92 w 177"/>
                      <a:gd name="T37" fmla="*/ 38 h 177"/>
                      <a:gd name="T38" fmla="*/ 139 w 177"/>
                      <a:gd name="T39" fmla="*/ 85 h 177"/>
                      <a:gd name="T40" fmla="*/ 139 w 177"/>
                      <a:gd name="T41" fmla="*/ 111 h 177"/>
                      <a:gd name="T42" fmla="*/ 80 w 177"/>
                      <a:gd name="T43" fmla="*/ 170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77" h="177">
                        <a:moveTo>
                          <a:pt x="169" y="84"/>
                        </a:moveTo>
                        <a:cubicBezTo>
                          <a:pt x="162" y="76"/>
                          <a:pt x="150" y="76"/>
                          <a:pt x="143" y="82"/>
                        </a:cubicBezTo>
                        <a:cubicBezTo>
                          <a:pt x="95" y="34"/>
                          <a:pt x="95" y="34"/>
                          <a:pt x="95" y="34"/>
                        </a:cubicBezTo>
                        <a:cubicBezTo>
                          <a:pt x="101" y="26"/>
                          <a:pt x="101" y="15"/>
                          <a:pt x="93" y="8"/>
                        </a:cubicBezTo>
                        <a:cubicBezTo>
                          <a:pt x="85" y="0"/>
                          <a:pt x="73" y="0"/>
                          <a:pt x="65" y="8"/>
                        </a:cubicBezTo>
                        <a:cubicBezTo>
                          <a:pt x="57" y="15"/>
                          <a:pt x="57" y="27"/>
                          <a:pt x="63" y="35"/>
                        </a:cubicBezTo>
                        <a:cubicBezTo>
                          <a:pt x="0" y="99"/>
                          <a:pt x="0" y="99"/>
                          <a:pt x="0" y="99"/>
                        </a:cubicBezTo>
                        <a:cubicBezTo>
                          <a:pt x="81" y="177"/>
                          <a:pt x="81" y="177"/>
                          <a:pt x="81" y="177"/>
                        </a:cubicBezTo>
                        <a:cubicBezTo>
                          <a:pt x="143" y="114"/>
                          <a:pt x="143" y="114"/>
                          <a:pt x="143" y="114"/>
                        </a:cubicBezTo>
                        <a:cubicBezTo>
                          <a:pt x="151" y="120"/>
                          <a:pt x="162" y="119"/>
                          <a:pt x="169" y="112"/>
                        </a:cubicBezTo>
                        <a:cubicBezTo>
                          <a:pt x="177" y="104"/>
                          <a:pt x="177" y="91"/>
                          <a:pt x="169" y="84"/>
                        </a:cubicBezTo>
                        <a:close/>
                        <a:moveTo>
                          <a:pt x="80" y="170"/>
                        </a:moveTo>
                        <a:cubicBezTo>
                          <a:pt x="7" y="98"/>
                          <a:pt x="7" y="98"/>
                          <a:pt x="7" y="98"/>
                        </a:cubicBezTo>
                        <a:cubicBezTo>
                          <a:pt x="67" y="39"/>
                          <a:pt x="67" y="39"/>
                          <a:pt x="67" y="39"/>
                        </a:cubicBezTo>
                        <a:cubicBezTo>
                          <a:pt x="70" y="41"/>
                          <a:pt x="73" y="42"/>
                          <a:pt x="77" y="42"/>
                        </a:cubicBezTo>
                        <a:cubicBezTo>
                          <a:pt x="77" y="165"/>
                          <a:pt x="77" y="165"/>
                          <a:pt x="77" y="165"/>
                        </a:cubicBezTo>
                        <a:cubicBezTo>
                          <a:pt x="82" y="165"/>
                          <a:pt x="82" y="165"/>
                          <a:pt x="82" y="165"/>
                        </a:cubicBezTo>
                        <a:cubicBezTo>
                          <a:pt x="82" y="42"/>
                          <a:pt x="82" y="42"/>
                          <a:pt x="82" y="42"/>
                        </a:cubicBezTo>
                        <a:cubicBezTo>
                          <a:pt x="85" y="42"/>
                          <a:pt x="89" y="40"/>
                          <a:pt x="92" y="38"/>
                        </a:cubicBezTo>
                        <a:cubicBezTo>
                          <a:pt x="139" y="85"/>
                          <a:pt x="139" y="85"/>
                          <a:pt x="139" y="85"/>
                        </a:cubicBezTo>
                        <a:cubicBezTo>
                          <a:pt x="133" y="93"/>
                          <a:pt x="133" y="104"/>
                          <a:pt x="139" y="111"/>
                        </a:cubicBezTo>
                        <a:lnTo>
                          <a:pt x="80" y="17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defTabSz="914016"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endParaRPr>
                  </a:p>
                </p:txBody>
              </p:sp>
              <p:sp>
                <p:nvSpPr>
                  <p:cNvPr id="248" name="Freeform 30">
                    <a:extLst>
                      <a:ext uri="{FF2B5EF4-FFF2-40B4-BE49-F238E27FC236}">
                        <a16:creationId xmlns:a16="http://schemas.microsoft.com/office/drawing/2014/main" id="{DCCCE14A-EBE5-4233-AC9C-535135AE936B}"/>
                      </a:ext>
                    </a:extLst>
                  </p:cNvPr>
                  <p:cNvSpPr>
                    <a:spLocks/>
                  </p:cNvSpPr>
                  <p:nvPr/>
                </p:nvSpPr>
                <p:spPr bwMode="auto">
                  <a:xfrm>
                    <a:off x="2939" y="970"/>
                    <a:ext cx="57" cy="57"/>
                  </a:xfrm>
                  <a:custGeom>
                    <a:avLst/>
                    <a:gdLst>
                      <a:gd name="T0" fmla="*/ 36 w 44"/>
                      <a:gd name="T1" fmla="*/ 7 h 44"/>
                      <a:gd name="T2" fmla="*/ 36 w 44"/>
                      <a:gd name="T3" fmla="*/ 36 h 44"/>
                      <a:gd name="T4" fmla="*/ 8 w 44"/>
                      <a:gd name="T5" fmla="*/ 36 h 44"/>
                      <a:gd name="T6" fmla="*/ 8 w 44"/>
                      <a:gd name="T7" fmla="*/ 8 h 44"/>
                      <a:gd name="T8" fmla="*/ 36 w 44"/>
                      <a:gd name="T9" fmla="*/ 7 h 44"/>
                    </a:gdLst>
                    <a:ahLst/>
                    <a:cxnLst>
                      <a:cxn ang="0">
                        <a:pos x="T0" y="T1"/>
                      </a:cxn>
                      <a:cxn ang="0">
                        <a:pos x="T2" y="T3"/>
                      </a:cxn>
                      <a:cxn ang="0">
                        <a:pos x="T4" y="T5"/>
                      </a:cxn>
                      <a:cxn ang="0">
                        <a:pos x="T6" y="T7"/>
                      </a:cxn>
                      <a:cxn ang="0">
                        <a:pos x="T8" y="T9"/>
                      </a:cxn>
                    </a:cxnLst>
                    <a:rect l="0" t="0" r="r" b="b"/>
                    <a:pathLst>
                      <a:path w="44" h="44">
                        <a:moveTo>
                          <a:pt x="36" y="7"/>
                        </a:moveTo>
                        <a:cubicBezTo>
                          <a:pt x="44" y="15"/>
                          <a:pt x="44" y="28"/>
                          <a:pt x="36" y="36"/>
                        </a:cubicBezTo>
                        <a:cubicBezTo>
                          <a:pt x="29" y="44"/>
                          <a:pt x="16" y="44"/>
                          <a:pt x="8" y="36"/>
                        </a:cubicBezTo>
                        <a:cubicBezTo>
                          <a:pt x="0" y="28"/>
                          <a:pt x="0" y="15"/>
                          <a:pt x="8" y="8"/>
                        </a:cubicBezTo>
                        <a:cubicBezTo>
                          <a:pt x="16" y="0"/>
                          <a:pt x="28" y="0"/>
                          <a:pt x="36" y="7"/>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defTabSz="914016"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endParaRPr>
                  </a:p>
                </p:txBody>
              </p:sp>
              <p:sp>
                <p:nvSpPr>
                  <p:cNvPr id="249" name="Freeform 31">
                    <a:extLst>
                      <a:ext uri="{FF2B5EF4-FFF2-40B4-BE49-F238E27FC236}">
                        <a16:creationId xmlns:a16="http://schemas.microsoft.com/office/drawing/2014/main" id="{D74996BA-0217-44C4-90E0-3D1CEE850304}"/>
                      </a:ext>
                    </a:extLst>
                  </p:cNvPr>
                  <p:cNvSpPr>
                    <a:spLocks/>
                  </p:cNvSpPr>
                  <p:nvPr/>
                </p:nvSpPr>
                <p:spPr bwMode="auto">
                  <a:xfrm>
                    <a:off x="2841" y="872"/>
                    <a:ext cx="58" cy="57"/>
                  </a:xfrm>
                  <a:custGeom>
                    <a:avLst/>
                    <a:gdLst>
                      <a:gd name="T0" fmla="*/ 37 w 45"/>
                      <a:gd name="T1" fmla="*/ 36 h 44"/>
                      <a:gd name="T2" fmla="*/ 8 w 45"/>
                      <a:gd name="T3" fmla="*/ 36 h 44"/>
                      <a:gd name="T4" fmla="*/ 8 w 45"/>
                      <a:gd name="T5" fmla="*/ 8 h 44"/>
                      <a:gd name="T6" fmla="*/ 36 w 45"/>
                      <a:gd name="T7" fmla="*/ 8 h 44"/>
                      <a:gd name="T8" fmla="*/ 37 w 45"/>
                      <a:gd name="T9" fmla="*/ 36 h 44"/>
                    </a:gdLst>
                    <a:ahLst/>
                    <a:cxnLst>
                      <a:cxn ang="0">
                        <a:pos x="T0" y="T1"/>
                      </a:cxn>
                      <a:cxn ang="0">
                        <a:pos x="T2" y="T3"/>
                      </a:cxn>
                      <a:cxn ang="0">
                        <a:pos x="T4" y="T5"/>
                      </a:cxn>
                      <a:cxn ang="0">
                        <a:pos x="T6" y="T7"/>
                      </a:cxn>
                      <a:cxn ang="0">
                        <a:pos x="T8" y="T9"/>
                      </a:cxn>
                    </a:cxnLst>
                    <a:rect l="0" t="0" r="r" b="b"/>
                    <a:pathLst>
                      <a:path w="45" h="44">
                        <a:moveTo>
                          <a:pt x="37" y="36"/>
                        </a:moveTo>
                        <a:cubicBezTo>
                          <a:pt x="29" y="44"/>
                          <a:pt x="16" y="44"/>
                          <a:pt x="8" y="36"/>
                        </a:cubicBezTo>
                        <a:cubicBezTo>
                          <a:pt x="0" y="29"/>
                          <a:pt x="0" y="16"/>
                          <a:pt x="8" y="8"/>
                        </a:cubicBezTo>
                        <a:cubicBezTo>
                          <a:pt x="16" y="0"/>
                          <a:pt x="29" y="0"/>
                          <a:pt x="36" y="8"/>
                        </a:cubicBezTo>
                        <a:cubicBezTo>
                          <a:pt x="44" y="15"/>
                          <a:pt x="45" y="28"/>
                          <a:pt x="37" y="36"/>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defTabSz="914016"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endParaRPr>
                  </a:p>
                </p:txBody>
              </p:sp>
            </p:grpSp>
            <p:grpSp>
              <p:nvGrpSpPr>
                <p:cNvPr id="243" name="person" descr="person">
                  <a:extLst>
                    <a:ext uri="{FF2B5EF4-FFF2-40B4-BE49-F238E27FC236}">
                      <a16:creationId xmlns:a16="http://schemas.microsoft.com/office/drawing/2014/main" id="{F2DD0426-29FC-46BE-8CAD-0801606ADABE}"/>
                    </a:ext>
                  </a:extLst>
                </p:cNvPr>
                <p:cNvGrpSpPr/>
                <p:nvPr/>
              </p:nvGrpSpPr>
              <p:grpSpPr>
                <a:xfrm>
                  <a:off x="9123600" y="4339623"/>
                  <a:ext cx="282796" cy="342220"/>
                  <a:chOff x="5517881" y="3368932"/>
                  <a:chExt cx="233375" cy="282416"/>
                </a:xfrm>
              </p:grpSpPr>
              <p:sp>
                <p:nvSpPr>
                  <p:cNvPr id="244" name="Freeform: Shape 243">
                    <a:extLst>
                      <a:ext uri="{FF2B5EF4-FFF2-40B4-BE49-F238E27FC236}">
                        <a16:creationId xmlns:a16="http://schemas.microsoft.com/office/drawing/2014/main" id="{3B328200-91C2-45AA-8E07-BC817CDA6FE2}"/>
                      </a:ext>
                    </a:extLst>
                  </p:cNvPr>
                  <p:cNvSpPr/>
                  <p:nvPr/>
                </p:nvSpPr>
                <p:spPr>
                  <a:xfrm>
                    <a:off x="5570575" y="3368932"/>
                    <a:ext cx="126834" cy="126834"/>
                  </a:xfrm>
                  <a:custGeom>
                    <a:avLst/>
                    <a:gdLst>
                      <a:gd name="connsiteX0" fmla="*/ 129210 w 126834"/>
                      <a:gd name="connsiteY0" fmla="*/ 65352 h 126834"/>
                      <a:gd name="connsiteX1" fmla="*/ 65858 w 126834"/>
                      <a:gd name="connsiteY1" fmla="*/ 128703 h 126834"/>
                      <a:gd name="connsiteX2" fmla="*/ 2001 w 126834"/>
                      <a:gd name="connsiteY2" fmla="*/ 65352 h 126834"/>
                      <a:gd name="connsiteX3" fmla="*/ 65858 w 126834"/>
                      <a:gd name="connsiteY3" fmla="*/ 2001 h 126834"/>
                      <a:gd name="connsiteX4" fmla="*/ 129210 w 126834"/>
                      <a:gd name="connsiteY4" fmla="*/ 65352 h 126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834" h="126834">
                        <a:moveTo>
                          <a:pt x="129210" y="65352"/>
                        </a:moveTo>
                        <a:cubicBezTo>
                          <a:pt x="129210" y="100321"/>
                          <a:pt x="100829" y="128703"/>
                          <a:pt x="65858" y="128703"/>
                        </a:cubicBezTo>
                        <a:cubicBezTo>
                          <a:pt x="30889" y="128703"/>
                          <a:pt x="2001" y="100321"/>
                          <a:pt x="2001" y="65352"/>
                        </a:cubicBezTo>
                        <a:cubicBezTo>
                          <a:pt x="2001" y="30382"/>
                          <a:pt x="30382" y="2001"/>
                          <a:pt x="65858" y="2001"/>
                        </a:cubicBezTo>
                        <a:cubicBezTo>
                          <a:pt x="101335" y="2001"/>
                          <a:pt x="129210" y="30382"/>
                          <a:pt x="129210" y="65352"/>
                        </a:cubicBezTo>
                        <a:close/>
                      </a:path>
                    </a:pathLst>
                  </a:custGeom>
                  <a:solidFill>
                    <a:srgbClr val="0078D4"/>
                  </a:solidFill>
                  <a:ln w="5008" cap="flat">
                    <a:noFill/>
                    <a:prstDash val="solid"/>
                    <a:miter/>
                  </a:ln>
                </p:spPr>
                <p:txBody>
                  <a:bodyPr rtlCol="0" anchor="ctr"/>
                  <a:lstStyle/>
                  <a:p>
                    <a:pPr marL="0" marR="0" lvl="0" indent="0" defTabSz="914016"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endParaRPr>
                  </a:p>
                </p:txBody>
              </p:sp>
              <p:sp>
                <p:nvSpPr>
                  <p:cNvPr id="245" name="Freeform: Shape 244">
                    <a:extLst>
                      <a:ext uri="{FF2B5EF4-FFF2-40B4-BE49-F238E27FC236}">
                        <a16:creationId xmlns:a16="http://schemas.microsoft.com/office/drawing/2014/main" id="{A7D57189-6178-4829-9536-91B7429D3C23}"/>
                      </a:ext>
                    </a:extLst>
                  </p:cNvPr>
                  <p:cNvSpPr/>
                  <p:nvPr/>
                </p:nvSpPr>
                <p:spPr>
                  <a:xfrm>
                    <a:off x="5517881" y="3519441"/>
                    <a:ext cx="233375" cy="131907"/>
                  </a:xfrm>
                  <a:custGeom>
                    <a:avLst/>
                    <a:gdLst>
                      <a:gd name="connsiteX0" fmla="*/ 118060 w 233374"/>
                      <a:gd name="connsiteY0" fmla="*/ 2001 h 131907"/>
                      <a:gd name="connsiteX1" fmla="*/ 234119 w 233374"/>
                      <a:gd name="connsiteY1" fmla="*/ 118059 h 131907"/>
                      <a:gd name="connsiteX2" fmla="*/ 234119 w 233374"/>
                      <a:gd name="connsiteY2" fmla="*/ 132250 h 131907"/>
                      <a:gd name="connsiteX3" fmla="*/ 2001 w 233374"/>
                      <a:gd name="connsiteY3" fmla="*/ 132250 h 131907"/>
                      <a:gd name="connsiteX4" fmla="*/ 2001 w 233374"/>
                      <a:gd name="connsiteY4" fmla="*/ 117552 h 131907"/>
                      <a:gd name="connsiteX5" fmla="*/ 118060 w 233374"/>
                      <a:gd name="connsiteY5" fmla="*/ 2001 h 131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374" h="131907">
                        <a:moveTo>
                          <a:pt x="118060" y="2001"/>
                        </a:moveTo>
                        <a:cubicBezTo>
                          <a:pt x="181917" y="2001"/>
                          <a:pt x="234119" y="53695"/>
                          <a:pt x="234119" y="118059"/>
                        </a:cubicBezTo>
                        <a:lnTo>
                          <a:pt x="234119" y="132250"/>
                        </a:lnTo>
                        <a:lnTo>
                          <a:pt x="2001" y="132250"/>
                        </a:lnTo>
                        <a:lnTo>
                          <a:pt x="2001" y="117552"/>
                        </a:lnTo>
                        <a:cubicBezTo>
                          <a:pt x="2001" y="53695"/>
                          <a:pt x="53695" y="2001"/>
                          <a:pt x="118060" y="2001"/>
                        </a:cubicBezTo>
                        <a:close/>
                      </a:path>
                    </a:pathLst>
                  </a:custGeom>
                  <a:solidFill>
                    <a:srgbClr val="0078D4"/>
                  </a:solidFill>
                  <a:ln w="5008" cap="flat">
                    <a:noFill/>
                    <a:prstDash val="solid"/>
                    <a:miter/>
                  </a:ln>
                </p:spPr>
                <p:txBody>
                  <a:bodyPr rtlCol="0" anchor="ctr"/>
                  <a:lstStyle/>
                  <a:p>
                    <a:pPr marL="0" marR="0" lvl="0" indent="0" defTabSz="914016"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endParaRPr>
                  </a:p>
                </p:txBody>
              </p:sp>
            </p:grpSp>
          </p:grpSp>
        </p:grpSp>
        <p:grpSp>
          <p:nvGrpSpPr>
            <p:cNvPr id="216" name="Group 215">
              <a:extLst>
                <a:ext uri="{FF2B5EF4-FFF2-40B4-BE49-F238E27FC236}">
                  <a16:creationId xmlns:a16="http://schemas.microsoft.com/office/drawing/2014/main" id="{383BC4B3-0115-4CB3-9F93-0973314BBBF7}"/>
                </a:ext>
              </a:extLst>
            </p:cNvPr>
            <p:cNvGrpSpPr/>
            <p:nvPr/>
          </p:nvGrpSpPr>
          <p:grpSpPr>
            <a:xfrm>
              <a:off x="806002" y="3864451"/>
              <a:ext cx="1368868" cy="434154"/>
              <a:chOff x="806002" y="3811434"/>
              <a:chExt cx="1368868" cy="434154"/>
            </a:xfrm>
          </p:grpSpPr>
          <p:sp>
            <p:nvSpPr>
              <p:cNvPr id="222" name="Rectangle 221">
                <a:extLst>
                  <a:ext uri="{FF2B5EF4-FFF2-40B4-BE49-F238E27FC236}">
                    <a16:creationId xmlns:a16="http://schemas.microsoft.com/office/drawing/2014/main" id="{70148080-D073-4C1F-BF1B-75FD4BACAF07}"/>
                  </a:ext>
                </a:extLst>
              </p:cNvPr>
              <p:cNvSpPr/>
              <p:nvPr/>
            </p:nvSpPr>
            <p:spPr bwMode="auto">
              <a:xfrm>
                <a:off x="1278664" y="3811434"/>
                <a:ext cx="896206" cy="43415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defTabSz="932114" eaLnBrk="1" fontAlgn="base" latinLnBrk="0" hangingPunct="1">
                  <a:lnSpc>
                    <a:spcPct val="90000"/>
                  </a:lnSpc>
                  <a:spcBef>
                    <a:spcPct val="0"/>
                  </a:spcBef>
                  <a:spcAft>
                    <a:spcPct val="0"/>
                  </a:spcAft>
                  <a:buClrTx/>
                  <a:buSzTx/>
                  <a:buFontTx/>
                  <a:buNone/>
                  <a:tabLst/>
                  <a:defRPr/>
                </a:pPr>
                <a:r>
                  <a:rPr kumimoji="0" lang="en-US" sz="1567" b="1" i="0" u="none" strike="noStrike" kern="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rPr>
                  <a:t>Digital</a:t>
                </a:r>
                <a:br>
                  <a:rPr kumimoji="0" lang="en-US" sz="1567" b="1" i="0" u="none" strike="noStrike" kern="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rPr>
                </a:br>
                <a:r>
                  <a:rPr kumimoji="0" lang="en-US" sz="1567" b="1" i="0" u="none" strike="noStrike" kern="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rPr>
                  <a:t>resources</a:t>
                </a:r>
              </a:p>
            </p:txBody>
          </p:sp>
          <p:grpSp>
            <p:nvGrpSpPr>
              <p:cNvPr id="223" name="Group 222">
                <a:extLst>
                  <a:ext uri="{FF2B5EF4-FFF2-40B4-BE49-F238E27FC236}">
                    <a16:creationId xmlns:a16="http://schemas.microsoft.com/office/drawing/2014/main" id="{2B77FCCA-C220-4BC7-AB25-5CC2FFDA3DF3}"/>
                  </a:ext>
                </a:extLst>
              </p:cNvPr>
              <p:cNvGrpSpPr/>
              <p:nvPr/>
            </p:nvGrpSpPr>
            <p:grpSpPr>
              <a:xfrm>
                <a:off x="806002" y="3860070"/>
                <a:ext cx="340221" cy="336881"/>
                <a:chOff x="806002" y="3860068"/>
                <a:chExt cx="340221" cy="336881"/>
              </a:xfrm>
            </p:grpSpPr>
            <p:sp>
              <p:nvSpPr>
                <p:cNvPr id="224" name="Freeform 10">
                  <a:extLst>
                    <a:ext uri="{FF2B5EF4-FFF2-40B4-BE49-F238E27FC236}">
                      <a16:creationId xmlns:a16="http://schemas.microsoft.com/office/drawing/2014/main" id="{72648188-6573-44B2-BA40-96B5404DE5F1}"/>
                    </a:ext>
                  </a:extLst>
                </p:cNvPr>
                <p:cNvSpPr>
                  <a:spLocks noEditPoints="1"/>
                </p:cNvSpPr>
                <p:nvPr/>
              </p:nvSpPr>
              <p:spPr bwMode="auto">
                <a:xfrm>
                  <a:off x="809694" y="4044034"/>
                  <a:ext cx="150729" cy="150730"/>
                </a:xfrm>
                <a:custGeom>
                  <a:avLst/>
                  <a:gdLst>
                    <a:gd name="T0" fmla="*/ 81 w 81"/>
                    <a:gd name="T1" fmla="*/ 45 h 81"/>
                    <a:gd name="T2" fmla="*/ 81 w 81"/>
                    <a:gd name="T3" fmla="*/ 36 h 81"/>
                    <a:gd name="T4" fmla="*/ 72 w 81"/>
                    <a:gd name="T5" fmla="*/ 36 h 81"/>
                    <a:gd name="T6" fmla="*/ 66 w 81"/>
                    <a:gd name="T7" fmla="*/ 21 h 81"/>
                    <a:gd name="T8" fmla="*/ 72 w 81"/>
                    <a:gd name="T9" fmla="*/ 15 h 81"/>
                    <a:gd name="T10" fmla="*/ 66 w 81"/>
                    <a:gd name="T11" fmla="*/ 9 h 81"/>
                    <a:gd name="T12" fmla="*/ 60 w 81"/>
                    <a:gd name="T13" fmla="*/ 15 h 81"/>
                    <a:gd name="T14" fmla="*/ 45 w 81"/>
                    <a:gd name="T15" fmla="*/ 9 h 81"/>
                    <a:gd name="T16" fmla="*/ 45 w 81"/>
                    <a:gd name="T17" fmla="*/ 0 h 81"/>
                    <a:gd name="T18" fmla="*/ 36 w 81"/>
                    <a:gd name="T19" fmla="*/ 0 h 81"/>
                    <a:gd name="T20" fmla="*/ 36 w 81"/>
                    <a:gd name="T21" fmla="*/ 9 h 81"/>
                    <a:gd name="T22" fmla="*/ 21 w 81"/>
                    <a:gd name="T23" fmla="*/ 15 h 81"/>
                    <a:gd name="T24" fmla="*/ 15 w 81"/>
                    <a:gd name="T25" fmla="*/ 9 h 81"/>
                    <a:gd name="T26" fmla="*/ 9 w 81"/>
                    <a:gd name="T27" fmla="*/ 15 h 81"/>
                    <a:gd name="T28" fmla="*/ 15 w 81"/>
                    <a:gd name="T29" fmla="*/ 21 h 81"/>
                    <a:gd name="T30" fmla="*/ 9 w 81"/>
                    <a:gd name="T31" fmla="*/ 36 h 81"/>
                    <a:gd name="T32" fmla="*/ 0 w 81"/>
                    <a:gd name="T33" fmla="*/ 36 h 81"/>
                    <a:gd name="T34" fmla="*/ 0 w 81"/>
                    <a:gd name="T35" fmla="*/ 45 h 81"/>
                    <a:gd name="T36" fmla="*/ 9 w 81"/>
                    <a:gd name="T37" fmla="*/ 45 h 81"/>
                    <a:gd name="T38" fmla="*/ 15 w 81"/>
                    <a:gd name="T39" fmla="*/ 60 h 81"/>
                    <a:gd name="T40" fmla="*/ 9 w 81"/>
                    <a:gd name="T41" fmla="*/ 66 h 81"/>
                    <a:gd name="T42" fmla="*/ 15 w 81"/>
                    <a:gd name="T43" fmla="*/ 72 h 81"/>
                    <a:gd name="T44" fmla="*/ 21 w 81"/>
                    <a:gd name="T45" fmla="*/ 66 h 81"/>
                    <a:gd name="T46" fmla="*/ 36 w 81"/>
                    <a:gd name="T47" fmla="*/ 72 h 81"/>
                    <a:gd name="T48" fmla="*/ 36 w 81"/>
                    <a:gd name="T49" fmla="*/ 81 h 81"/>
                    <a:gd name="T50" fmla="*/ 45 w 81"/>
                    <a:gd name="T51" fmla="*/ 81 h 81"/>
                    <a:gd name="T52" fmla="*/ 45 w 81"/>
                    <a:gd name="T53" fmla="*/ 72 h 81"/>
                    <a:gd name="T54" fmla="*/ 60 w 81"/>
                    <a:gd name="T55" fmla="*/ 66 h 81"/>
                    <a:gd name="T56" fmla="*/ 66 w 81"/>
                    <a:gd name="T57" fmla="*/ 72 h 81"/>
                    <a:gd name="T58" fmla="*/ 72 w 81"/>
                    <a:gd name="T59" fmla="*/ 66 h 81"/>
                    <a:gd name="T60" fmla="*/ 66 w 81"/>
                    <a:gd name="T61" fmla="*/ 60 h 81"/>
                    <a:gd name="T62" fmla="*/ 72 w 81"/>
                    <a:gd name="T63" fmla="*/ 45 h 81"/>
                    <a:gd name="T64" fmla="*/ 81 w 81"/>
                    <a:gd name="T65" fmla="*/ 45 h 81"/>
                    <a:gd name="T66" fmla="*/ 40 w 81"/>
                    <a:gd name="T67" fmla="*/ 56 h 81"/>
                    <a:gd name="T68" fmla="*/ 25 w 81"/>
                    <a:gd name="T69" fmla="*/ 41 h 81"/>
                    <a:gd name="T70" fmla="*/ 40 w 81"/>
                    <a:gd name="T71" fmla="*/ 25 h 81"/>
                    <a:gd name="T72" fmla="*/ 56 w 81"/>
                    <a:gd name="T73" fmla="*/ 41 h 81"/>
                    <a:gd name="T74" fmla="*/ 40 w 81"/>
                    <a:gd name="T75" fmla="*/ 56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81">
                      <a:moveTo>
                        <a:pt x="81" y="45"/>
                      </a:moveTo>
                      <a:cubicBezTo>
                        <a:pt x="81" y="36"/>
                        <a:pt x="81" y="36"/>
                        <a:pt x="81" y="36"/>
                      </a:cubicBezTo>
                      <a:cubicBezTo>
                        <a:pt x="72" y="36"/>
                        <a:pt x="72" y="36"/>
                        <a:pt x="72" y="36"/>
                      </a:cubicBezTo>
                      <a:cubicBezTo>
                        <a:pt x="71" y="31"/>
                        <a:pt x="69" y="26"/>
                        <a:pt x="66" y="21"/>
                      </a:cubicBezTo>
                      <a:cubicBezTo>
                        <a:pt x="72" y="15"/>
                        <a:pt x="72" y="15"/>
                        <a:pt x="72" y="15"/>
                      </a:cubicBezTo>
                      <a:cubicBezTo>
                        <a:pt x="66" y="9"/>
                        <a:pt x="66" y="9"/>
                        <a:pt x="66" y="9"/>
                      </a:cubicBezTo>
                      <a:cubicBezTo>
                        <a:pt x="60" y="15"/>
                        <a:pt x="60" y="15"/>
                        <a:pt x="60" y="15"/>
                      </a:cubicBezTo>
                      <a:cubicBezTo>
                        <a:pt x="56" y="12"/>
                        <a:pt x="50" y="10"/>
                        <a:pt x="45" y="9"/>
                      </a:cubicBezTo>
                      <a:cubicBezTo>
                        <a:pt x="45" y="0"/>
                        <a:pt x="45" y="0"/>
                        <a:pt x="45" y="0"/>
                      </a:cubicBezTo>
                      <a:cubicBezTo>
                        <a:pt x="36" y="0"/>
                        <a:pt x="36" y="0"/>
                        <a:pt x="36" y="0"/>
                      </a:cubicBezTo>
                      <a:cubicBezTo>
                        <a:pt x="36" y="9"/>
                        <a:pt x="36" y="9"/>
                        <a:pt x="36" y="9"/>
                      </a:cubicBezTo>
                      <a:cubicBezTo>
                        <a:pt x="31" y="10"/>
                        <a:pt x="25" y="12"/>
                        <a:pt x="21" y="15"/>
                      </a:cubicBezTo>
                      <a:cubicBezTo>
                        <a:pt x="15" y="9"/>
                        <a:pt x="15" y="9"/>
                        <a:pt x="15" y="9"/>
                      </a:cubicBezTo>
                      <a:cubicBezTo>
                        <a:pt x="9" y="15"/>
                        <a:pt x="9" y="15"/>
                        <a:pt x="9" y="15"/>
                      </a:cubicBezTo>
                      <a:cubicBezTo>
                        <a:pt x="15" y="21"/>
                        <a:pt x="15" y="21"/>
                        <a:pt x="15" y="21"/>
                      </a:cubicBezTo>
                      <a:cubicBezTo>
                        <a:pt x="12" y="26"/>
                        <a:pt x="10" y="31"/>
                        <a:pt x="9" y="36"/>
                      </a:cubicBezTo>
                      <a:cubicBezTo>
                        <a:pt x="0" y="36"/>
                        <a:pt x="0" y="36"/>
                        <a:pt x="0" y="36"/>
                      </a:cubicBezTo>
                      <a:cubicBezTo>
                        <a:pt x="0" y="45"/>
                        <a:pt x="0" y="45"/>
                        <a:pt x="0" y="45"/>
                      </a:cubicBezTo>
                      <a:cubicBezTo>
                        <a:pt x="9" y="45"/>
                        <a:pt x="9" y="45"/>
                        <a:pt x="9" y="45"/>
                      </a:cubicBezTo>
                      <a:cubicBezTo>
                        <a:pt x="10" y="50"/>
                        <a:pt x="12" y="56"/>
                        <a:pt x="15" y="60"/>
                      </a:cubicBezTo>
                      <a:cubicBezTo>
                        <a:pt x="9" y="66"/>
                        <a:pt x="9" y="66"/>
                        <a:pt x="9" y="66"/>
                      </a:cubicBezTo>
                      <a:cubicBezTo>
                        <a:pt x="15" y="72"/>
                        <a:pt x="15" y="72"/>
                        <a:pt x="15" y="72"/>
                      </a:cubicBezTo>
                      <a:cubicBezTo>
                        <a:pt x="21" y="66"/>
                        <a:pt x="21" y="66"/>
                        <a:pt x="21" y="66"/>
                      </a:cubicBezTo>
                      <a:cubicBezTo>
                        <a:pt x="25" y="69"/>
                        <a:pt x="31" y="72"/>
                        <a:pt x="36" y="72"/>
                      </a:cubicBezTo>
                      <a:cubicBezTo>
                        <a:pt x="36" y="81"/>
                        <a:pt x="36" y="81"/>
                        <a:pt x="36" y="81"/>
                      </a:cubicBezTo>
                      <a:cubicBezTo>
                        <a:pt x="45" y="81"/>
                        <a:pt x="45" y="81"/>
                        <a:pt x="45" y="81"/>
                      </a:cubicBezTo>
                      <a:cubicBezTo>
                        <a:pt x="45" y="72"/>
                        <a:pt x="45" y="72"/>
                        <a:pt x="45" y="72"/>
                      </a:cubicBezTo>
                      <a:cubicBezTo>
                        <a:pt x="50" y="72"/>
                        <a:pt x="56" y="69"/>
                        <a:pt x="60" y="66"/>
                      </a:cubicBezTo>
                      <a:cubicBezTo>
                        <a:pt x="66" y="72"/>
                        <a:pt x="66" y="72"/>
                        <a:pt x="66" y="72"/>
                      </a:cubicBezTo>
                      <a:cubicBezTo>
                        <a:pt x="72" y="66"/>
                        <a:pt x="72" y="66"/>
                        <a:pt x="72" y="66"/>
                      </a:cubicBezTo>
                      <a:cubicBezTo>
                        <a:pt x="66" y="60"/>
                        <a:pt x="66" y="60"/>
                        <a:pt x="66" y="60"/>
                      </a:cubicBezTo>
                      <a:cubicBezTo>
                        <a:pt x="69" y="56"/>
                        <a:pt x="71" y="50"/>
                        <a:pt x="72" y="45"/>
                      </a:cubicBezTo>
                      <a:lnTo>
                        <a:pt x="81" y="45"/>
                      </a:lnTo>
                      <a:close/>
                      <a:moveTo>
                        <a:pt x="40" y="56"/>
                      </a:moveTo>
                      <a:cubicBezTo>
                        <a:pt x="32" y="56"/>
                        <a:pt x="25" y="49"/>
                        <a:pt x="25" y="41"/>
                      </a:cubicBezTo>
                      <a:cubicBezTo>
                        <a:pt x="25" y="32"/>
                        <a:pt x="32" y="25"/>
                        <a:pt x="40" y="25"/>
                      </a:cubicBezTo>
                      <a:cubicBezTo>
                        <a:pt x="49" y="25"/>
                        <a:pt x="56" y="32"/>
                        <a:pt x="56" y="41"/>
                      </a:cubicBezTo>
                      <a:cubicBezTo>
                        <a:pt x="56" y="49"/>
                        <a:pt x="49" y="56"/>
                        <a:pt x="40" y="56"/>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defTabSz="914016"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endParaRPr>
                </a:p>
              </p:txBody>
            </p:sp>
            <p:sp>
              <p:nvSpPr>
                <p:cNvPr id="225" name="Freeform 11">
                  <a:extLst>
                    <a:ext uri="{FF2B5EF4-FFF2-40B4-BE49-F238E27FC236}">
                      <a16:creationId xmlns:a16="http://schemas.microsoft.com/office/drawing/2014/main" id="{6C008981-1744-4786-A018-5351966B120F}"/>
                    </a:ext>
                  </a:extLst>
                </p:cNvPr>
                <p:cNvSpPr>
                  <a:spLocks/>
                </p:cNvSpPr>
                <p:nvPr/>
              </p:nvSpPr>
              <p:spPr bwMode="auto">
                <a:xfrm>
                  <a:off x="995376" y="4046219"/>
                  <a:ext cx="117962" cy="150730"/>
                </a:xfrm>
                <a:custGeom>
                  <a:avLst/>
                  <a:gdLst>
                    <a:gd name="T0" fmla="*/ 54 w 54"/>
                    <a:gd name="T1" fmla="*/ 68 h 69"/>
                    <a:gd name="T2" fmla="*/ 0 w 54"/>
                    <a:gd name="T3" fmla="*/ 69 h 69"/>
                    <a:gd name="T4" fmla="*/ 0 w 54"/>
                    <a:gd name="T5" fmla="*/ 17 h 69"/>
                    <a:gd name="T6" fmla="*/ 10 w 54"/>
                    <a:gd name="T7" fmla="*/ 11 h 69"/>
                    <a:gd name="T8" fmla="*/ 17 w 54"/>
                    <a:gd name="T9" fmla="*/ 0 h 69"/>
                    <a:gd name="T10" fmla="*/ 54 w 54"/>
                    <a:gd name="T11" fmla="*/ 0 h 69"/>
                    <a:gd name="T12" fmla="*/ 54 w 54"/>
                    <a:gd name="T13" fmla="*/ 68 h 69"/>
                  </a:gdLst>
                  <a:ahLst/>
                  <a:cxnLst>
                    <a:cxn ang="0">
                      <a:pos x="T0" y="T1"/>
                    </a:cxn>
                    <a:cxn ang="0">
                      <a:pos x="T2" y="T3"/>
                    </a:cxn>
                    <a:cxn ang="0">
                      <a:pos x="T4" y="T5"/>
                    </a:cxn>
                    <a:cxn ang="0">
                      <a:pos x="T6" y="T7"/>
                    </a:cxn>
                    <a:cxn ang="0">
                      <a:pos x="T8" y="T9"/>
                    </a:cxn>
                    <a:cxn ang="0">
                      <a:pos x="T10" y="T11"/>
                    </a:cxn>
                    <a:cxn ang="0">
                      <a:pos x="T12" y="T13"/>
                    </a:cxn>
                  </a:cxnLst>
                  <a:rect l="0" t="0" r="r" b="b"/>
                  <a:pathLst>
                    <a:path w="54" h="69">
                      <a:moveTo>
                        <a:pt x="54" y="68"/>
                      </a:moveTo>
                      <a:lnTo>
                        <a:pt x="0" y="69"/>
                      </a:lnTo>
                      <a:lnTo>
                        <a:pt x="0" y="17"/>
                      </a:lnTo>
                      <a:lnTo>
                        <a:pt x="10" y="11"/>
                      </a:lnTo>
                      <a:lnTo>
                        <a:pt x="17" y="0"/>
                      </a:lnTo>
                      <a:lnTo>
                        <a:pt x="54" y="0"/>
                      </a:lnTo>
                      <a:lnTo>
                        <a:pt x="54" y="6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defTabSz="914016"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endParaRPr>
                </a:p>
              </p:txBody>
            </p:sp>
            <p:sp>
              <p:nvSpPr>
                <p:cNvPr id="226" name="Freeform 12">
                  <a:extLst>
                    <a:ext uri="{FF2B5EF4-FFF2-40B4-BE49-F238E27FC236}">
                      <a16:creationId xmlns:a16="http://schemas.microsoft.com/office/drawing/2014/main" id="{A22502E1-6645-44F5-91F5-41217EA8DC8D}"/>
                    </a:ext>
                  </a:extLst>
                </p:cNvPr>
                <p:cNvSpPr>
                  <a:spLocks/>
                </p:cNvSpPr>
                <p:nvPr/>
              </p:nvSpPr>
              <p:spPr bwMode="auto">
                <a:xfrm>
                  <a:off x="997000" y="4046219"/>
                  <a:ext cx="37136" cy="37136"/>
                </a:xfrm>
                <a:custGeom>
                  <a:avLst/>
                  <a:gdLst>
                    <a:gd name="T0" fmla="*/ 17 w 17"/>
                    <a:gd name="T1" fmla="*/ 0 h 17"/>
                    <a:gd name="T2" fmla="*/ 17 w 17"/>
                    <a:gd name="T3" fmla="*/ 17 h 17"/>
                    <a:gd name="T4" fmla="*/ 0 w 17"/>
                    <a:gd name="T5" fmla="*/ 17 h 17"/>
                    <a:gd name="T6" fmla="*/ 17 w 17"/>
                    <a:gd name="T7" fmla="*/ 0 h 17"/>
                  </a:gdLst>
                  <a:ahLst/>
                  <a:cxnLst>
                    <a:cxn ang="0">
                      <a:pos x="T0" y="T1"/>
                    </a:cxn>
                    <a:cxn ang="0">
                      <a:pos x="T2" y="T3"/>
                    </a:cxn>
                    <a:cxn ang="0">
                      <a:pos x="T4" y="T5"/>
                    </a:cxn>
                    <a:cxn ang="0">
                      <a:pos x="T6" y="T7"/>
                    </a:cxn>
                  </a:cxnLst>
                  <a:rect l="0" t="0" r="r" b="b"/>
                  <a:pathLst>
                    <a:path w="17" h="17">
                      <a:moveTo>
                        <a:pt x="17" y="0"/>
                      </a:moveTo>
                      <a:lnTo>
                        <a:pt x="17" y="17"/>
                      </a:lnTo>
                      <a:lnTo>
                        <a:pt x="0" y="17"/>
                      </a:lnTo>
                      <a:lnTo>
                        <a:pt x="17"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defTabSz="914016"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endParaRPr>
                </a:p>
              </p:txBody>
            </p:sp>
            <p:sp>
              <p:nvSpPr>
                <p:cNvPr id="227" name="Rectangle 13">
                  <a:extLst>
                    <a:ext uri="{FF2B5EF4-FFF2-40B4-BE49-F238E27FC236}">
                      <a16:creationId xmlns:a16="http://schemas.microsoft.com/office/drawing/2014/main" id="{B43B5DAC-76AB-45A5-8C7F-489A08FD4030}"/>
                    </a:ext>
                  </a:extLst>
                </p:cNvPr>
                <p:cNvSpPr>
                  <a:spLocks noChangeArrowheads="1"/>
                </p:cNvSpPr>
                <p:nvPr/>
              </p:nvSpPr>
              <p:spPr bwMode="auto">
                <a:xfrm>
                  <a:off x="806002" y="3890651"/>
                  <a:ext cx="152914" cy="12014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14016"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endParaRPr>
                </a:p>
              </p:txBody>
            </p:sp>
            <p:sp>
              <p:nvSpPr>
                <p:cNvPr id="228" name="Freeform 14">
                  <a:extLst>
                    <a:ext uri="{FF2B5EF4-FFF2-40B4-BE49-F238E27FC236}">
                      <a16:creationId xmlns:a16="http://schemas.microsoft.com/office/drawing/2014/main" id="{206341D8-5C1D-4EBC-B163-3B13A4A14F7B}"/>
                    </a:ext>
                  </a:extLst>
                </p:cNvPr>
                <p:cNvSpPr>
                  <a:spLocks/>
                </p:cNvSpPr>
                <p:nvPr/>
              </p:nvSpPr>
              <p:spPr bwMode="auto">
                <a:xfrm>
                  <a:off x="807627" y="3860068"/>
                  <a:ext cx="152914" cy="30583"/>
                </a:xfrm>
                <a:custGeom>
                  <a:avLst/>
                  <a:gdLst>
                    <a:gd name="T0" fmla="*/ 62 w 70"/>
                    <a:gd name="T1" fmla="*/ 7 h 14"/>
                    <a:gd name="T2" fmla="*/ 62 w 70"/>
                    <a:gd name="T3" fmla="*/ 0 h 14"/>
                    <a:gd name="T4" fmla="*/ 51 w 70"/>
                    <a:gd name="T5" fmla="*/ 0 h 14"/>
                    <a:gd name="T6" fmla="*/ 51 w 70"/>
                    <a:gd name="T7" fmla="*/ 7 h 14"/>
                    <a:gd name="T8" fmla="*/ 18 w 70"/>
                    <a:gd name="T9" fmla="*/ 7 h 14"/>
                    <a:gd name="T10" fmla="*/ 18 w 70"/>
                    <a:gd name="T11" fmla="*/ 0 h 14"/>
                    <a:gd name="T12" fmla="*/ 7 w 70"/>
                    <a:gd name="T13" fmla="*/ 0 h 14"/>
                    <a:gd name="T14" fmla="*/ 7 w 70"/>
                    <a:gd name="T15" fmla="*/ 7 h 14"/>
                    <a:gd name="T16" fmla="*/ 0 w 70"/>
                    <a:gd name="T17" fmla="*/ 7 h 14"/>
                    <a:gd name="T18" fmla="*/ 0 w 70"/>
                    <a:gd name="T19" fmla="*/ 14 h 14"/>
                    <a:gd name="T20" fmla="*/ 70 w 70"/>
                    <a:gd name="T21" fmla="*/ 14 h 14"/>
                    <a:gd name="T22" fmla="*/ 70 w 70"/>
                    <a:gd name="T23" fmla="*/ 7 h 14"/>
                    <a:gd name="T24" fmla="*/ 62 w 70"/>
                    <a:gd name="T25" fmla="*/ 7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0" h="14">
                      <a:moveTo>
                        <a:pt x="62" y="7"/>
                      </a:moveTo>
                      <a:lnTo>
                        <a:pt x="62" y="0"/>
                      </a:lnTo>
                      <a:lnTo>
                        <a:pt x="51" y="0"/>
                      </a:lnTo>
                      <a:lnTo>
                        <a:pt x="51" y="7"/>
                      </a:lnTo>
                      <a:lnTo>
                        <a:pt x="18" y="7"/>
                      </a:lnTo>
                      <a:lnTo>
                        <a:pt x="18" y="0"/>
                      </a:lnTo>
                      <a:lnTo>
                        <a:pt x="7" y="0"/>
                      </a:lnTo>
                      <a:lnTo>
                        <a:pt x="7" y="7"/>
                      </a:lnTo>
                      <a:lnTo>
                        <a:pt x="0" y="7"/>
                      </a:lnTo>
                      <a:lnTo>
                        <a:pt x="0" y="14"/>
                      </a:lnTo>
                      <a:lnTo>
                        <a:pt x="70" y="14"/>
                      </a:lnTo>
                      <a:lnTo>
                        <a:pt x="70" y="7"/>
                      </a:lnTo>
                      <a:lnTo>
                        <a:pt x="62" y="7"/>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defTabSz="914016"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endParaRPr>
                </a:p>
              </p:txBody>
            </p:sp>
            <p:sp>
              <p:nvSpPr>
                <p:cNvPr id="229" name="Rectangle 15">
                  <a:extLst>
                    <a:ext uri="{FF2B5EF4-FFF2-40B4-BE49-F238E27FC236}">
                      <a16:creationId xmlns:a16="http://schemas.microsoft.com/office/drawing/2014/main" id="{D8FEBBAB-8432-43D3-8A40-3625F4D6BC0F}"/>
                    </a:ext>
                  </a:extLst>
                </p:cNvPr>
                <p:cNvSpPr>
                  <a:spLocks noChangeArrowheads="1"/>
                </p:cNvSpPr>
                <p:nvPr/>
              </p:nvSpPr>
              <p:spPr bwMode="auto">
                <a:xfrm>
                  <a:off x="995493" y="3993322"/>
                  <a:ext cx="150730" cy="174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14016"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endParaRPr>
                </a:p>
              </p:txBody>
            </p:sp>
            <p:sp>
              <p:nvSpPr>
                <p:cNvPr id="230" name="Rectangle 16">
                  <a:extLst>
                    <a:ext uri="{FF2B5EF4-FFF2-40B4-BE49-F238E27FC236}">
                      <a16:creationId xmlns:a16="http://schemas.microsoft.com/office/drawing/2014/main" id="{1DA90BBF-DB6C-4DE7-ACB5-0E4BD53B2143}"/>
                    </a:ext>
                  </a:extLst>
                </p:cNvPr>
                <p:cNvSpPr>
                  <a:spLocks noChangeArrowheads="1"/>
                </p:cNvSpPr>
                <p:nvPr/>
              </p:nvSpPr>
              <p:spPr bwMode="auto">
                <a:xfrm>
                  <a:off x="1061028" y="3978031"/>
                  <a:ext cx="19661" cy="2403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14016"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endParaRPr>
                </a:p>
              </p:txBody>
            </p:sp>
            <p:sp>
              <p:nvSpPr>
                <p:cNvPr id="231" name="Rectangle 17">
                  <a:extLst>
                    <a:ext uri="{FF2B5EF4-FFF2-40B4-BE49-F238E27FC236}">
                      <a16:creationId xmlns:a16="http://schemas.microsoft.com/office/drawing/2014/main" id="{BF9EE39A-97C9-4B06-9C8D-8FAB97A60B3E}"/>
                    </a:ext>
                  </a:extLst>
                </p:cNvPr>
                <p:cNvSpPr>
                  <a:spLocks noChangeArrowheads="1"/>
                </p:cNvSpPr>
                <p:nvPr/>
              </p:nvSpPr>
              <p:spPr bwMode="auto">
                <a:xfrm>
                  <a:off x="822918" y="3914680"/>
                  <a:ext cx="32767" cy="32767"/>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14016"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endParaRPr>
                </a:p>
              </p:txBody>
            </p:sp>
            <p:sp>
              <p:nvSpPr>
                <p:cNvPr id="232" name="Rectangle 18">
                  <a:extLst>
                    <a:ext uri="{FF2B5EF4-FFF2-40B4-BE49-F238E27FC236}">
                      <a16:creationId xmlns:a16="http://schemas.microsoft.com/office/drawing/2014/main" id="{B4DF49FE-FD63-459B-833C-1B48A48601D3}"/>
                    </a:ext>
                  </a:extLst>
                </p:cNvPr>
                <p:cNvSpPr>
                  <a:spLocks noChangeArrowheads="1"/>
                </p:cNvSpPr>
                <p:nvPr/>
              </p:nvSpPr>
              <p:spPr bwMode="auto">
                <a:xfrm>
                  <a:off x="910298" y="3914680"/>
                  <a:ext cx="32767" cy="32767"/>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14016"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endParaRPr>
                </a:p>
              </p:txBody>
            </p:sp>
            <p:sp>
              <p:nvSpPr>
                <p:cNvPr id="233" name="Freeform 19">
                  <a:extLst>
                    <a:ext uri="{FF2B5EF4-FFF2-40B4-BE49-F238E27FC236}">
                      <a16:creationId xmlns:a16="http://schemas.microsoft.com/office/drawing/2014/main" id="{5DF0582F-F712-4BBB-8F24-584B8D8C81F8}"/>
                    </a:ext>
                  </a:extLst>
                </p:cNvPr>
                <p:cNvSpPr>
                  <a:spLocks/>
                </p:cNvSpPr>
                <p:nvPr/>
              </p:nvSpPr>
              <p:spPr bwMode="auto">
                <a:xfrm>
                  <a:off x="868792" y="3914680"/>
                  <a:ext cx="30583" cy="32767"/>
                </a:xfrm>
                <a:custGeom>
                  <a:avLst/>
                  <a:gdLst>
                    <a:gd name="T0" fmla="*/ 14 w 14"/>
                    <a:gd name="T1" fmla="*/ 0 h 15"/>
                    <a:gd name="T2" fmla="*/ 0 w 14"/>
                    <a:gd name="T3" fmla="*/ 0 h 15"/>
                    <a:gd name="T4" fmla="*/ 0 w 14"/>
                    <a:gd name="T5" fmla="*/ 15 h 15"/>
                    <a:gd name="T6" fmla="*/ 14 w 14"/>
                    <a:gd name="T7" fmla="*/ 15 h 15"/>
                    <a:gd name="T8" fmla="*/ 14 w 14"/>
                    <a:gd name="T9" fmla="*/ 0 h 15"/>
                    <a:gd name="T10" fmla="*/ 14 w 14"/>
                    <a:gd name="T11" fmla="*/ 0 h 15"/>
                  </a:gdLst>
                  <a:ahLst/>
                  <a:cxnLst>
                    <a:cxn ang="0">
                      <a:pos x="T0" y="T1"/>
                    </a:cxn>
                    <a:cxn ang="0">
                      <a:pos x="T2" y="T3"/>
                    </a:cxn>
                    <a:cxn ang="0">
                      <a:pos x="T4" y="T5"/>
                    </a:cxn>
                    <a:cxn ang="0">
                      <a:pos x="T6" y="T7"/>
                    </a:cxn>
                    <a:cxn ang="0">
                      <a:pos x="T8" y="T9"/>
                    </a:cxn>
                    <a:cxn ang="0">
                      <a:pos x="T10" y="T11"/>
                    </a:cxn>
                  </a:cxnLst>
                  <a:rect l="0" t="0" r="r" b="b"/>
                  <a:pathLst>
                    <a:path w="14" h="15">
                      <a:moveTo>
                        <a:pt x="14" y="0"/>
                      </a:moveTo>
                      <a:lnTo>
                        <a:pt x="0" y="0"/>
                      </a:lnTo>
                      <a:lnTo>
                        <a:pt x="0" y="15"/>
                      </a:lnTo>
                      <a:lnTo>
                        <a:pt x="14" y="15"/>
                      </a:lnTo>
                      <a:lnTo>
                        <a:pt x="14" y="0"/>
                      </a:lnTo>
                      <a:lnTo>
                        <a:pt x="14"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defTabSz="914016"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endParaRPr>
                </a:p>
              </p:txBody>
            </p:sp>
            <p:sp>
              <p:nvSpPr>
                <p:cNvPr id="234" name="Rectangle 20">
                  <a:extLst>
                    <a:ext uri="{FF2B5EF4-FFF2-40B4-BE49-F238E27FC236}">
                      <a16:creationId xmlns:a16="http://schemas.microsoft.com/office/drawing/2014/main" id="{D98861FF-1715-4620-8CFC-AB9DE5663BE0}"/>
                    </a:ext>
                  </a:extLst>
                </p:cNvPr>
                <p:cNvSpPr>
                  <a:spLocks noChangeArrowheads="1"/>
                </p:cNvSpPr>
                <p:nvPr/>
              </p:nvSpPr>
              <p:spPr bwMode="auto">
                <a:xfrm>
                  <a:off x="822918" y="3962739"/>
                  <a:ext cx="32767" cy="3058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14016"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endParaRPr>
                </a:p>
              </p:txBody>
            </p:sp>
            <p:sp>
              <p:nvSpPr>
                <p:cNvPr id="235" name="Rectangle 21">
                  <a:extLst>
                    <a:ext uri="{FF2B5EF4-FFF2-40B4-BE49-F238E27FC236}">
                      <a16:creationId xmlns:a16="http://schemas.microsoft.com/office/drawing/2014/main" id="{285A1FEC-4461-4843-BB6F-78333705B108}"/>
                    </a:ext>
                  </a:extLst>
                </p:cNvPr>
                <p:cNvSpPr>
                  <a:spLocks noChangeArrowheads="1"/>
                </p:cNvSpPr>
                <p:nvPr/>
              </p:nvSpPr>
              <p:spPr bwMode="auto">
                <a:xfrm>
                  <a:off x="910298" y="3962739"/>
                  <a:ext cx="32767" cy="3058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14016"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endParaRPr>
                </a:p>
              </p:txBody>
            </p:sp>
            <p:sp>
              <p:nvSpPr>
                <p:cNvPr id="236" name="Freeform 22">
                  <a:extLst>
                    <a:ext uri="{FF2B5EF4-FFF2-40B4-BE49-F238E27FC236}">
                      <a16:creationId xmlns:a16="http://schemas.microsoft.com/office/drawing/2014/main" id="{9F905F96-1727-45BE-BD00-6DB17550163C}"/>
                    </a:ext>
                  </a:extLst>
                </p:cNvPr>
                <p:cNvSpPr>
                  <a:spLocks/>
                </p:cNvSpPr>
                <p:nvPr/>
              </p:nvSpPr>
              <p:spPr bwMode="auto">
                <a:xfrm>
                  <a:off x="868792" y="3962739"/>
                  <a:ext cx="30583" cy="30583"/>
                </a:xfrm>
                <a:custGeom>
                  <a:avLst/>
                  <a:gdLst>
                    <a:gd name="T0" fmla="*/ 14 w 14"/>
                    <a:gd name="T1" fmla="*/ 0 h 14"/>
                    <a:gd name="T2" fmla="*/ 0 w 14"/>
                    <a:gd name="T3" fmla="*/ 0 h 14"/>
                    <a:gd name="T4" fmla="*/ 0 w 14"/>
                    <a:gd name="T5" fmla="*/ 14 h 14"/>
                    <a:gd name="T6" fmla="*/ 14 w 14"/>
                    <a:gd name="T7" fmla="*/ 14 h 14"/>
                    <a:gd name="T8" fmla="*/ 14 w 14"/>
                    <a:gd name="T9" fmla="*/ 0 h 14"/>
                    <a:gd name="T10" fmla="*/ 14 w 14"/>
                    <a:gd name="T11" fmla="*/ 0 h 14"/>
                  </a:gdLst>
                  <a:ahLst/>
                  <a:cxnLst>
                    <a:cxn ang="0">
                      <a:pos x="T0" y="T1"/>
                    </a:cxn>
                    <a:cxn ang="0">
                      <a:pos x="T2" y="T3"/>
                    </a:cxn>
                    <a:cxn ang="0">
                      <a:pos x="T4" y="T5"/>
                    </a:cxn>
                    <a:cxn ang="0">
                      <a:pos x="T6" y="T7"/>
                    </a:cxn>
                    <a:cxn ang="0">
                      <a:pos x="T8" y="T9"/>
                    </a:cxn>
                    <a:cxn ang="0">
                      <a:pos x="T10" y="T11"/>
                    </a:cxn>
                  </a:cxnLst>
                  <a:rect l="0" t="0" r="r" b="b"/>
                  <a:pathLst>
                    <a:path w="14" h="14">
                      <a:moveTo>
                        <a:pt x="14" y="0"/>
                      </a:moveTo>
                      <a:lnTo>
                        <a:pt x="0" y="0"/>
                      </a:lnTo>
                      <a:lnTo>
                        <a:pt x="0" y="14"/>
                      </a:lnTo>
                      <a:lnTo>
                        <a:pt x="14" y="14"/>
                      </a:lnTo>
                      <a:lnTo>
                        <a:pt x="14" y="0"/>
                      </a:lnTo>
                      <a:lnTo>
                        <a:pt x="14"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defTabSz="914016"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endParaRPr>
                </a:p>
              </p:txBody>
            </p:sp>
            <p:sp>
              <p:nvSpPr>
                <p:cNvPr id="237" name="Rectangle 23">
                  <a:extLst>
                    <a:ext uri="{FF2B5EF4-FFF2-40B4-BE49-F238E27FC236}">
                      <a16:creationId xmlns:a16="http://schemas.microsoft.com/office/drawing/2014/main" id="{7E0F13C4-E4EE-4EDF-8314-34979EBB7F44}"/>
                    </a:ext>
                  </a:extLst>
                </p:cNvPr>
                <p:cNvSpPr>
                  <a:spLocks noChangeArrowheads="1"/>
                </p:cNvSpPr>
                <p:nvPr/>
              </p:nvSpPr>
              <p:spPr bwMode="auto">
                <a:xfrm>
                  <a:off x="995493" y="3860068"/>
                  <a:ext cx="150730" cy="11796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14016"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endParaRPr>
                </a:p>
              </p:txBody>
            </p:sp>
            <p:sp>
              <p:nvSpPr>
                <p:cNvPr id="238" name="Rectangle 24">
                  <a:extLst>
                    <a:ext uri="{FF2B5EF4-FFF2-40B4-BE49-F238E27FC236}">
                      <a16:creationId xmlns:a16="http://schemas.microsoft.com/office/drawing/2014/main" id="{F30243FC-89DB-4C47-AEB9-CC727F4797D2}"/>
                    </a:ext>
                  </a:extLst>
                </p:cNvPr>
                <p:cNvSpPr>
                  <a:spLocks noChangeArrowheads="1"/>
                </p:cNvSpPr>
                <p:nvPr/>
              </p:nvSpPr>
              <p:spPr bwMode="auto">
                <a:xfrm>
                  <a:off x="1010785" y="3875361"/>
                  <a:ext cx="117962" cy="8956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14016"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endParaRPr>
                </a:p>
              </p:txBody>
            </p:sp>
            <p:sp>
              <p:nvSpPr>
                <p:cNvPr id="239" name="Freeform 25">
                  <a:extLst>
                    <a:ext uri="{FF2B5EF4-FFF2-40B4-BE49-F238E27FC236}">
                      <a16:creationId xmlns:a16="http://schemas.microsoft.com/office/drawing/2014/main" id="{FFEF6C70-CA0C-4EB9-AFFC-6C153124B234}"/>
                    </a:ext>
                  </a:extLst>
                </p:cNvPr>
                <p:cNvSpPr>
                  <a:spLocks noEditPoints="1"/>
                </p:cNvSpPr>
                <p:nvPr/>
              </p:nvSpPr>
              <p:spPr bwMode="auto">
                <a:xfrm>
                  <a:off x="993870" y="3860068"/>
                  <a:ext cx="150729" cy="117963"/>
                </a:xfrm>
                <a:custGeom>
                  <a:avLst/>
                  <a:gdLst>
                    <a:gd name="T0" fmla="*/ 0 w 69"/>
                    <a:gd name="T1" fmla="*/ 0 h 54"/>
                    <a:gd name="T2" fmla="*/ 0 w 69"/>
                    <a:gd name="T3" fmla="*/ 54 h 54"/>
                    <a:gd name="T4" fmla="*/ 69 w 69"/>
                    <a:gd name="T5" fmla="*/ 54 h 54"/>
                    <a:gd name="T6" fmla="*/ 69 w 69"/>
                    <a:gd name="T7" fmla="*/ 0 h 54"/>
                    <a:gd name="T8" fmla="*/ 0 w 69"/>
                    <a:gd name="T9" fmla="*/ 0 h 54"/>
                    <a:gd name="T10" fmla="*/ 61 w 69"/>
                    <a:gd name="T11" fmla="*/ 48 h 54"/>
                    <a:gd name="T12" fmla="*/ 7 w 69"/>
                    <a:gd name="T13" fmla="*/ 48 h 54"/>
                    <a:gd name="T14" fmla="*/ 7 w 69"/>
                    <a:gd name="T15" fmla="*/ 7 h 54"/>
                    <a:gd name="T16" fmla="*/ 61 w 69"/>
                    <a:gd name="T17" fmla="*/ 7 h 54"/>
                    <a:gd name="T18" fmla="*/ 61 w 69"/>
                    <a:gd name="T19" fmla="*/ 4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 h="54">
                      <a:moveTo>
                        <a:pt x="0" y="0"/>
                      </a:moveTo>
                      <a:lnTo>
                        <a:pt x="0" y="54"/>
                      </a:lnTo>
                      <a:lnTo>
                        <a:pt x="69" y="54"/>
                      </a:lnTo>
                      <a:lnTo>
                        <a:pt x="69" y="0"/>
                      </a:lnTo>
                      <a:lnTo>
                        <a:pt x="0" y="0"/>
                      </a:lnTo>
                      <a:close/>
                      <a:moveTo>
                        <a:pt x="61" y="48"/>
                      </a:moveTo>
                      <a:lnTo>
                        <a:pt x="7" y="48"/>
                      </a:lnTo>
                      <a:lnTo>
                        <a:pt x="7" y="7"/>
                      </a:lnTo>
                      <a:lnTo>
                        <a:pt x="61" y="7"/>
                      </a:lnTo>
                      <a:lnTo>
                        <a:pt x="61" y="48"/>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defTabSz="914016"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endParaRPr>
                </a:p>
              </p:txBody>
            </p:sp>
          </p:grpSp>
        </p:grpSp>
        <p:grpSp>
          <p:nvGrpSpPr>
            <p:cNvPr id="217" name="Group 216">
              <a:extLst>
                <a:ext uri="{FF2B5EF4-FFF2-40B4-BE49-F238E27FC236}">
                  <a16:creationId xmlns:a16="http://schemas.microsoft.com/office/drawing/2014/main" id="{9667B958-FA47-483E-A915-A7F0C36831DB}"/>
                </a:ext>
              </a:extLst>
            </p:cNvPr>
            <p:cNvGrpSpPr/>
            <p:nvPr/>
          </p:nvGrpSpPr>
          <p:grpSpPr>
            <a:xfrm>
              <a:off x="2772060" y="3851791"/>
              <a:ext cx="1540138" cy="457866"/>
              <a:chOff x="3539799" y="4011862"/>
              <a:chExt cx="1540138" cy="457866"/>
            </a:xfrm>
          </p:grpSpPr>
          <p:grpSp>
            <p:nvGrpSpPr>
              <p:cNvPr id="218" name="Graphic 247" descr="engineer, assistance">
                <a:extLst>
                  <a:ext uri="{FF2B5EF4-FFF2-40B4-BE49-F238E27FC236}">
                    <a16:creationId xmlns:a16="http://schemas.microsoft.com/office/drawing/2014/main" id="{CA34E669-8A13-4EEB-88B5-AA9D7E3C628E}"/>
                  </a:ext>
                </a:extLst>
              </p:cNvPr>
              <p:cNvGrpSpPr/>
              <p:nvPr/>
            </p:nvGrpSpPr>
            <p:grpSpPr>
              <a:xfrm>
                <a:off x="3539799" y="4011862"/>
                <a:ext cx="390508" cy="393216"/>
                <a:chOff x="6337562" y="5744951"/>
                <a:chExt cx="435026" cy="435024"/>
              </a:xfrm>
            </p:grpSpPr>
            <p:sp>
              <p:nvSpPr>
                <p:cNvPr id="220" name="Freeform: Shape 219">
                  <a:extLst>
                    <a:ext uri="{FF2B5EF4-FFF2-40B4-BE49-F238E27FC236}">
                      <a16:creationId xmlns:a16="http://schemas.microsoft.com/office/drawing/2014/main" id="{2356EE76-B4EC-480A-BC06-16EB95BCFF61}"/>
                    </a:ext>
                  </a:extLst>
                </p:cNvPr>
                <p:cNvSpPr/>
                <p:nvPr/>
              </p:nvSpPr>
              <p:spPr>
                <a:xfrm>
                  <a:off x="6337562" y="5744951"/>
                  <a:ext cx="435026" cy="435024"/>
                </a:xfrm>
                <a:custGeom>
                  <a:avLst/>
                  <a:gdLst>
                    <a:gd name="connsiteX0" fmla="*/ 435549 w 435026"/>
                    <a:gd name="connsiteY0" fmla="*/ 241390 h 435024"/>
                    <a:gd name="connsiteX1" fmla="*/ 435549 w 435026"/>
                    <a:gd name="connsiteY1" fmla="*/ 195674 h 435024"/>
                    <a:gd name="connsiteX2" fmla="*/ 388383 w 435026"/>
                    <a:gd name="connsiteY2" fmla="*/ 195674 h 435024"/>
                    <a:gd name="connsiteX3" fmla="*/ 354803 w 435026"/>
                    <a:gd name="connsiteY3" fmla="*/ 114623 h 435024"/>
                    <a:gd name="connsiteX4" fmla="*/ 388155 w 435026"/>
                    <a:gd name="connsiteY4" fmla="*/ 81271 h 435024"/>
                    <a:gd name="connsiteX5" fmla="*/ 355871 w 435026"/>
                    <a:gd name="connsiteY5" fmla="*/ 48988 h 435024"/>
                    <a:gd name="connsiteX6" fmla="*/ 322519 w 435026"/>
                    <a:gd name="connsiteY6" fmla="*/ 82339 h 435024"/>
                    <a:gd name="connsiteX7" fmla="*/ 241467 w 435026"/>
                    <a:gd name="connsiteY7" fmla="*/ 48759 h 435024"/>
                    <a:gd name="connsiteX8" fmla="*/ 241467 w 435026"/>
                    <a:gd name="connsiteY8" fmla="*/ 1593 h 435024"/>
                    <a:gd name="connsiteX9" fmla="*/ 195752 w 435026"/>
                    <a:gd name="connsiteY9" fmla="*/ 1593 h 435024"/>
                    <a:gd name="connsiteX10" fmla="*/ 195752 w 435026"/>
                    <a:gd name="connsiteY10" fmla="*/ 48759 h 435024"/>
                    <a:gd name="connsiteX11" fmla="*/ 114699 w 435026"/>
                    <a:gd name="connsiteY11" fmla="*/ 82339 h 435024"/>
                    <a:gd name="connsiteX12" fmla="*/ 81347 w 435026"/>
                    <a:gd name="connsiteY12" fmla="*/ 48988 h 435024"/>
                    <a:gd name="connsiteX13" fmla="*/ 49064 w 435026"/>
                    <a:gd name="connsiteY13" fmla="*/ 81271 h 435024"/>
                    <a:gd name="connsiteX14" fmla="*/ 82416 w 435026"/>
                    <a:gd name="connsiteY14" fmla="*/ 114623 h 435024"/>
                    <a:gd name="connsiteX15" fmla="*/ 48835 w 435026"/>
                    <a:gd name="connsiteY15" fmla="*/ 195674 h 435024"/>
                    <a:gd name="connsiteX16" fmla="*/ 1593 w 435026"/>
                    <a:gd name="connsiteY16" fmla="*/ 195674 h 435024"/>
                    <a:gd name="connsiteX17" fmla="*/ 1593 w 435026"/>
                    <a:gd name="connsiteY17" fmla="*/ 241390 h 435024"/>
                    <a:gd name="connsiteX18" fmla="*/ 48759 w 435026"/>
                    <a:gd name="connsiteY18" fmla="*/ 241390 h 435024"/>
                    <a:gd name="connsiteX19" fmla="*/ 97451 w 435026"/>
                    <a:gd name="connsiteY19" fmla="*/ 339690 h 435024"/>
                    <a:gd name="connsiteX20" fmla="*/ 195752 w 435026"/>
                    <a:gd name="connsiteY20" fmla="*/ 388382 h 435024"/>
                    <a:gd name="connsiteX21" fmla="*/ 195752 w 435026"/>
                    <a:gd name="connsiteY21" fmla="*/ 435547 h 435024"/>
                    <a:gd name="connsiteX22" fmla="*/ 241467 w 435026"/>
                    <a:gd name="connsiteY22" fmla="*/ 435547 h 435024"/>
                    <a:gd name="connsiteX23" fmla="*/ 241467 w 435026"/>
                    <a:gd name="connsiteY23" fmla="*/ 388382 h 435024"/>
                    <a:gd name="connsiteX24" fmla="*/ 322519 w 435026"/>
                    <a:gd name="connsiteY24" fmla="*/ 354801 h 435024"/>
                    <a:gd name="connsiteX25" fmla="*/ 355871 w 435026"/>
                    <a:gd name="connsiteY25" fmla="*/ 388153 h 435024"/>
                    <a:gd name="connsiteX26" fmla="*/ 388155 w 435026"/>
                    <a:gd name="connsiteY26" fmla="*/ 355869 h 435024"/>
                    <a:gd name="connsiteX27" fmla="*/ 354803 w 435026"/>
                    <a:gd name="connsiteY27" fmla="*/ 322518 h 435024"/>
                    <a:gd name="connsiteX28" fmla="*/ 388383 w 435026"/>
                    <a:gd name="connsiteY28" fmla="*/ 241466 h 435024"/>
                    <a:gd name="connsiteX29" fmla="*/ 435549 w 435026"/>
                    <a:gd name="connsiteY29" fmla="*/ 241466 h 435024"/>
                    <a:gd name="connsiteX30" fmla="*/ 435549 w 435026"/>
                    <a:gd name="connsiteY30" fmla="*/ 241390 h 435024"/>
                    <a:gd name="connsiteX31" fmla="*/ 92948 w 435026"/>
                    <a:gd name="connsiteY31" fmla="*/ 218570 h 435024"/>
                    <a:gd name="connsiteX32" fmla="*/ 121492 w 435026"/>
                    <a:gd name="connsiteY32" fmla="*/ 138892 h 435024"/>
                    <a:gd name="connsiteX33" fmla="*/ 194073 w 435026"/>
                    <a:gd name="connsiteY33" fmla="*/ 95390 h 435024"/>
                    <a:gd name="connsiteX34" fmla="*/ 277796 w 435026"/>
                    <a:gd name="connsiteY34" fmla="*/ 107830 h 435024"/>
                    <a:gd name="connsiteX35" fmla="*/ 334654 w 435026"/>
                    <a:gd name="connsiteY35" fmla="*/ 170565 h 435024"/>
                    <a:gd name="connsiteX36" fmla="*/ 338775 w 435026"/>
                    <a:gd name="connsiteY36" fmla="*/ 255127 h 435024"/>
                    <a:gd name="connsiteX37" fmla="*/ 288328 w 435026"/>
                    <a:gd name="connsiteY37" fmla="*/ 323128 h 435024"/>
                    <a:gd name="connsiteX38" fmla="*/ 206207 w 435026"/>
                    <a:gd name="connsiteY38" fmla="*/ 343658 h 435024"/>
                    <a:gd name="connsiteX39" fmla="*/ 129658 w 435026"/>
                    <a:gd name="connsiteY39" fmla="*/ 307483 h 435024"/>
                    <a:gd name="connsiteX40" fmla="*/ 102336 w 435026"/>
                    <a:gd name="connsiteY40" fmla="*/ 266728 h 435024"/>
                    <a:gd name="connsiteX41" fmla="*/ 92948 w 435026"/>
                    <a:gd name="connsiteY41" fmla="*/ 218570 h 435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435026" h="435024">
                      <a:moveTo>
                        <a:pt x="435549" y="241390"/>
                      </a:moveTo>
                      <a:lnTo>
                        <a:pt x="435549" y="195674"/>
                      </a:lnTo>
                      <a:lnTo>
                        <a:pt x="388383" y="195674"/>
                      </a:lnTo>
                      <a:cubicBezTo>
                        <a:pt x="384491" y="166215"/>
                        <a:pt x="372891" y="138282"/>
                        <a:pt x="354803" y="114623"/>
                      </a:cubicBezTo>
                      <a:lnTo>
                        <a:pt x="388155" y="81271"/>
                      </a:lnTo>
                      <a:lnTo>
                        <a:pt x="355871" y="48988"/>
                      </a:lnTo>
                      <a:lnTo>
                        <a:pt x="322519" y="82339"/>
                      </a:lnTo>
                      <a:cubicBezTo>
                        <a:pt x="298860" y="64252"/>
                        <a:pt x="270927" y="52651"/>
                        <a:pt x="241467" y="48759"/>
                      </a:cubicBezTo>
                      <a:lnTo>
                        <a:pt x="241467" y="1593"/>
                      </a:lnTo>
                      <a:lnTo>
                        <a:pt x="195752" y="1593"/>
                      </a:lnTo>
                      <a:lnTo>
                        <a:pt x="195752" y="48759"/>
                      </a:lnTo>
                      <a:cubicBezTo>
                        <a:pt x="166292" y="52651"/>
                        <a:pt x="138359" y="64252"/>
                        <a:pt x="114699" y="82339"/>
                      </a:cubicBezTo>
                      <a:lnTo>
                        <a:pt x="81347" y="48988"/>
                      </a:lnTo>
                      <a:lnTo>
                        <a:pt x="49064" y="81271"/>
                      </a:lnTo>
                      <a:lnTo>
                        <a:pt x="82416" y="114623"/>
                      </a:lnTo>
                      <a:cubicBezTo>
                        <a:pt x="64328" y="138282"/>
                        <a:pt x="52728" y="166215"/>
                        <a:pt x="48835" y="195674"/>
                      </a:cubicBezTo>
                      <a:lnTo>
                        <a:pt x="1593" y="195674"/>
                      </a:lnTo>
                      <a:lnTo>
                        <a:pt x="1593" y="241390"/>
                      </a:lnTo>
                      <a:lnTo>
                        <a:pt x="48759" y="241390"/>
                      </a:lnTo>
                      <a:cubicBezTo>
                        <a:pt x="53796" y="278557"/>
                        <a:pt x="70892" y="313131"/>
                        <a:pt x="97451" y="339690"/>
                      </a:cubicBezTo>
                      <a:cubicBezTo>
                        <a:pt x="124011" y="366249"/>
                        <a:pt x="158507" y="383344"/>
                        <a:pt x="195752" y="388382"/>
                      </a:cubicBezTo>
                      <a:lnTo>
                        <a:pt x="195752" y="435547"/>
                      </a:lnTo>
                      <a:lnTo>
                        <a:pt x="241467" y="435547"/>
                      </a:lnTo>
                      <a:lnTo>
                        <a:pt x="241467" y="388382"/>
                      </a:lnTo>
                      <a:cubicBezTo>
                        <a:pt x="270927" y="384489"/>
                        <a:pt x="298860" y="372889"/>
                        <a:pt x="322519" y="354801"/>
                      </a:cubicBezTo>
                      <a:lnTo>
                        <a:pt x="355871" y="388153"/>
                      </a:lnTo>
                      <a:lnTo>
                        <a:pt x="388155" y="355869"/>
                      </a:lnTo>
                      <a:lnTo>
                        <a:pt x="354803" y="322518"/>
                      </a:lnTo>
                      <a:cubicBezTo>
                        <a:pt x="372891" y="298859"/>
                        <a:pt x="384491" y="270926"/>
                        <a:pt x="388383" y="241466"/>
                      </a:cubicBezTo>
                      <a:lnTo>
                        <a:pt x="435549" y="241466"/>
                      </a:lnTo>
                      <a:lnTo>
                        <a:pt x="435549" y="241390"/>
                      </a:lnTo>
                      <a:close/>
                      <a:moveTo>
                        <a:pt x="92948" y="218570"/>
                      </a:moveTo>
                      <a:cubicBezTo>
                        <a:pt x="92948" y="189492"/>
                        <a:pt x="103023" y="161330"/>
                        <a:pt x="121492" y="138892"/>
                      </a:cubicBezTo>
                      <a:cubicBezTo>
                        <a:pt x="139961" y="116454"/>
                        <a:pt x="165605" y="101038"/>
                        <a:pt x="194073" y="95390"/>
                      </a:cubicBezTo>
                      <a:cubicBezTo>
                        <a:pt x="222540" y="89743"/>
                        <a:pt x="252152" y="94093"/>
                        <a:pt x="277796" y="107830"/>
                      </a:cubicBezTo>
                      <a:cubicBezTo>
                        <a:pt x="303439" y="121492"/>
                        <a:pt x="323511" y="143700"/>
                        <a:pt x="334654" y="170565"/>
                      </a:cubicBezTo>
                      <a:cubicBezTo>
                        <a:pt x="345797" y="197430"/>
                        <a:pt x="347247" y="227270"/>
                        <a:pt x="338775" y="255127"/>
                      </a:cubicBezTo>
                      <a:cubicBezTo>
                        <a:pt x="330304" y="282908"/>
                        <a:pt x="312521" y="306948"/>
                        <a:pt x="288328" y="323128"/>
                      </a:cubicBezTo>
                      <a:cubicBezTo>
                        <a:pt x="264134" y="339308"/>
                        <a:pt x="235133" y="346559"/>
                        <a:pt x="206207" y="343658"/>
                      </a:cubicBezTo>
                      <a:cubicBezTo>
                        <a:pt x="177282" y="340834"/>
                        <a:pt x="150265" y="328012"/>
                        <a:pt x="129658" y="307483"/>
                      </a:cubicBezTo>
                      <a:cubicBezTo>
                        <a:pt x="117981" y="295882"/>
                        <a:pt x="108670" y="281992"/>
                        <a:pt x="102336" y="266728"/>
                      </a:cubicBezTo>
                      <a:cubicBezTo>
                        <a:pt x="96154" y="251388"/>
                        <a:pt x="92872" y="235055"/>
                        <a:pt x="92948" y="218570"/>
                      </a:cubicBezTo>
                      <a:close/>
                    </a:path>
                  </a:pathLst>
                </a:custGeom>
                <a:solidFill>
                  <a:srgbClr val="50E6FF"/>
                </a:solidFill>
                <a:ln w="4465" cap="flat">
                  <a:noFill/>
                  <a:prstDash val="solid"/>
                  <a:miter/>
                </a:ln>
              </p:spPr>
              <p:txBody>
                <a:bodyPr rtlCol="0" anchor="ctr"/>
                <a:lstStyle/>
                <a:p>
                  <a:pPr marL="0" marR="0" lvl="0" indent="0" defTabSz="9140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Semibold"/>
                  </a:endParaRPr>
                </a:p>
              </p:txBody>
            </p:sp>
            <p:sp>
              <p:nvSpPr>
                <p:cNvPr id="221" name="Freeform: Shape 220">
                  <a:extLst>
                    <a:ext uri="{FF2B5EF4-FFF2-40B4-BE49-F238E27FC236}">
                      <a16:creationId xmlns:a16="http://schemas.microsoft.com/office/drawing/2014/main" id="{095F0E8B-3B86-4747-BE36-20BEB4D09743}"/>
                    </a:ext>
                  </a:extLst>
                </p:cNvPr>
                <p:cNvSpPr/>
                <p:nvPr/>
              </p:nvSpPr>
              <p:spPr>
                <a:xfrm>
                  <a:off x="6350232" y="5862734"/>
                  <a:ext cx="303612" cy="303611"/>
                </a:xfrm>
                <a:custGeom>
                  <a:avLst/>
                  <a:gdLst>
                    <a:gd name="connsiteX0" fmla="*/ 249557 w 303611"/>
                    <a:gd name="connsiteY0" fmla="*/ 108199 h 303610"/>
                    <a:gd name="connsiteX1" fmla="*/ 197354 w 303611"/>
                    <a:gd name="connsiteY1" fmla="*/ 55996 h 303610"/>
                    <a:gd name="connsiteX2" fmla="*/ 244368 w 303611"/>
                    <a:gd name="connsiteY2" fmla="*/ 8983 h 303610"/>
                    <a:gd name="connsiteX3" fmla="*/ 188959 w 303611"/>
                    <a:gd name="connsiteY3" fmla="*/ 3336 h 303610"/>
                    <a:gd name="connsiteX4" fmla="*/ 139580 w 303611"/>
                    <a:gd name="connsiteY4" fmla="*/ 29132 h 303610"/>
                    <a:gd name="connsiteX5" fmla="*/ 112562 w 303611"/>
                    <a:gd name="connsiteY5" fmla="*/ 77823 h 303610"/>
                    <a:gd name="connsiteX6" fmla="*/ 116836 w 303611"/>
                    <a:gd name="connsiteY6" fmla="*/ 133308 h 303610"/>
                    <a:gd name="connsiteX7" fmla="*/ 13041 w 303611"/>
                    <a:gd name="connsiteY7" fmla="*/ 237103 h 303610"/>
                    <a:gd name="connsiteX8" fmla="*/ 1593 w 303611"/>
                    <a:gd name="connsiteY8" fmla="*/ 264807 h 303610"/>
                    <a:gd name="connsiteX9" fmla="*/ 13041 w 303611"/>
                    <a:gd name="connsiteY9" fmla="*/ 292511 h 303610"/>
                    <a:gd name="connsiteX10" fmla="*/ 40745 w 303611"/>
                    <a:gd name="connsiteY10" fmla="*/ 303959 h 303610"/>
                    <a:gd name="connsiteX11" fmla="*/ 68449 w 303611"/>
                    <a:gd name="connsiteY11" fmla="*/ 292511 h 303610"/>
                    <a:gd name="connsiteX12" fmla="*/ 172245 w 303611"/>
                    <a:gd name="connsiteY12" fmla="*/ 188716 h 303610"/>
                    <a:gd name="connsiteX13" fmla="*/ 227730 w 303611"/>
                    <a:gd name="connsiteY13" fmla="*/ 192990 h 303610"/>
                    <a:gd name="connsiteX14" fmla="*/ 276422 w 303611"/>
                    <a:gd name="connsiteY14" fmla="*/ 165973 h 303610"/>
                    <a:gd name="connsiteX15" fmla="*/ 302218 w 303611"/>
                    <a:gd name="connsiteY15" fmla="*/ 116670 h 303610"/>
                    <a:gd name="connsiteX16" fmla="*/ 296570 w 303611"/>
                    <a:gd name="connsiteY16" fmla="*/ 61262 h 303610"/>
                    <a:gd name="connsiteX17" fmla="*/ 249557 w 303611"/>
                    <a:gd name="connsiteY17" fmla="*/ 108199 h 303610"/>
                    <a:gd name="connsiteX18" fmla="*/ 54712 w 303611"/>
                    <a:gd name="connsiteY18" fmla="*/ 278544 h 303610"/>
                    <a:gd name="connsiteX19" fmla="*/ 44714 w 303611"/>
                    <a:gd name="connsiteY19" fmla="*/ 283887 h 303610"/>
                    <a:gd name="connsiteX20" fmla="*/ 33419 w 303611"/>
                    <a:gd name="connsiteY20" fmla="*/ 282742 h 303610"/>
                    <a:gd name="connsiteX21" fmla="*/ 24642 w 303611"/>
                    <a:gd name="connsiteY21" fmla="*/ 275568 h 303610"/>
                    <a:gd name="connsiteX22" fmla="*/ 21360 w 303611"/>
                    <a:gd name="connsiteY22" fmla="*/ 264731 h 303610"/>
                    <a:gd name="connsiteX23" fmla="*/ 24642 w 303611"/>
                    <a:gd name="connsiteY23" fmla="*/ 253894 h 303610"/>
                    <a:gd name="connsiteX24" fmla="*/ 33419 w 303611"/>
                    <a:gd name="connsiteY24" fmla="*/ 246719 h 303610"/>
                    <a:gd name="connsiteX25" fmla="*/ 44714 w 303611"/>
                    <a:gd name="connsiteY25" fmla="*/ 245575 h 303610"/>
                    <a:gd name="connsiteX26" fmla="*/ 54712 w 303611"/>
                    <a:gd name="connsiteY26" fmla="*/ 250917 h 303610"/>
                    <a:gd name="connsiteX27" fmla="*/ 60436 w 303611"/>
                    <a:gd name="connsiteY27" fmla="*/ 264731 h 303610"/>
                    <a:gd name="connsiteX28" fmla="*/ 54712 w 303611"/>
                    <a:gd name="connsiteY28" fmla="*/ 278544 h 303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03611" h="303610">
                      <a:moveTo>
                        <a:pt x="249557" y="108199"/>
                      </a:moveTo>
                      <a:lnTo>
                        <a:pt x="197354" y="55996"/>
                      </a:lnTo>
                      <a:lnTo>
                        <a:pt x="244368" y="8983"/>
                      </a:lnTo>
                      <a:cubicBezTo>
                        <a:pt x="226890" y="1733"/>
                        <a:pt x="207581" y="-252"/>
                        <a:pt x="188959" y="3336"/>
                      </a:cubicBezTo>
                      <a:cubicBezTo>
                        <a:pt x="170337" y="6923"/>
                        <a:pt x="153165" y="15852"/>
                        <a:pt x="139580" y="29132"/>
                      </a:cubicBezTo>
                      <a:cubicBezTo>
                        <a:pt x="125995" y="42335"/>
                        <a:pt x="116608" y="59278"/>
                        <a:pt x="112562" y="77823"/>
                      </a:cubicBezTo>
                      <a:cubicBezTo>
                        <a:pt x="108518" y="96370"/>
                        <a:pt x="110044" y="115678"/>
                        <a:pt x="116836" y="133308"/>
                      </a:cubicBezTo>
                      <a:lnTo>
                        <a:pt x="13041" y="237103"/>
                      </a:lnTo>
                      <a:cubicBezTo>
                        <a:pt x="5714" y="244430"/>
                        <a:pt x="1593" y="254427"/>
                        <a:pt x="1593" y="264807"/>
                      </a:cubicBezTo>
                      <a:cubicBezTo>
                        <a:pt x="1593" y="275187"/>
                        <a:pt x="5714" y="285108"/>
                        <a:pt x="13041" y="292511"/>
                      </a:cubicBezTo>
                      <a:cubicBezTo>
                        <a:pt x="20368" y="299838"/>
                        <a:pt x="30366" y="303959"/>
                        <a:pt x="40745" y="303959"/>
                      </a:cubicBezTo>
                      <a:cubicBezTo>
                        <a:pt x="51125" y="303959"/>
                        <a:pt x="61047" y="299838"/>
                        <a:pt x="68449" y="292511"/>
                      </a:cubicBezTo>
                      <a:lnTo>
                        <a:pt x="172245" y="188716"/>
                      </a:lnTo>
                      <a:cubicBezTo>
                        <a:pt x="189951" y="195585"/>
                        <a:pt x="209184" y="197035"/>
                        <a:pt x="227730" y="192990"/>
                      </a:cubicBezTo>
                      <a:cubicBezTo>
                        <a:pt x="246275" y="188945"/>
                        <a:pt x="263142" y="179558"/>
                        <a:pt x="276422" y="165973"/>
                      </a:cubicBezTo>
                      <a:cubicBezTo>
                        <a:pt x="289625" y="152388"/>
                        <a:pt x="298631" y="135216"/>
                        <a:pt x="302218" y="116670"/>
                      </a:cubicBezTo>
                      <a:cubicBezTo>
                        <a:pt x="305805" y="98048"/>
                        <a:pt x="303821" y="78816"/>
                        <a:pt x="296570" y="61262"/>
                      </a:cubicBezTo>
                      <a:lnTo>
                        <a:pt x="249557" y="108199"/>
                      </a:lnTo>
                      <a:close/>
                      <a:moveTo>
                        <a:pt x="54712" y="278544"/>
                      </a:moveTo>
                      <a:cubicBezTo>
                        <a:pt x="51965" y="281292"/>
                        <a:pt x="48454" y="283124"/>
                        <a:pt x="44714" y="283887"/>
                      </a:cubicBezTo>
                      <a:cubicBezTo>
                        <a:pt x="40898" y="284650"/>
                        <a:pt x="37006" y="284269"/>
                        <a:pt x="33419" y="282742"/>
                      </a:cubicBezTo>
                      <a:cubicBezTo>
                        <a:pt x="29832" y="281292"/>
                        <a:pt x="26779" y="278774"/>
                        <a:pt x="24642" y="275568"/>
                      </a:cubicBezTo>
                      <a:cubicBezTo>
                        <a:pt x="22505" y="272363"/>
                        <a:pt x="21360" y="268547"/>
                        <a:pt x="21360" y="264731"/>
                      </a:cubicBezTo>
                      <a:cubicBezTo>
                        <a:pt x="21360" y="260839"/>
                        <a:pt x="22505" y="257099"/>
                        <a:pt x="24642" y="253894"/>
                      </a:cubicBezTo>
                      <a:cubicBezTo>
                        <a:pt x="26779" y="250688"/>
                        <a:pt x="29832" y="248169"/>
                        <a:pt x="33419" y="246719"/>
                      </a:cubicBezTo>
                      <a:cubicBezTo>
                        <a:pt x="37006" y="245269"/>
                        <a:pt x="40898" y="244888"/>
                        <a:pt x="44714" y="245575"/>
                      </a:cubicBezTo>
                      <a:cubicBezTo>
                        <a:pt x="48530" y="246338"/>
                        <a:pt x="51965" y="248169"/>
                        <a:pt x="54712" y="250917"/>
                      </a:cubicBezTo>
                      <a:cubicBezTo>
                        <a:pt x="58375" y="254580"/>
                        <a:pt x="60436" y="259541"/>
                        <a:pt x="60436" y="264731"/>
                      </a:cubicBezTo>
                      <a:cubicBezTo>
                        <a:pt x="60436" y="269921"/>
                        <a:pt x="58375" y="274881"/>
                        <a:pt x="54712" y="278544"/>
                      </a:cubicBezTo>
                      <a:close/>
                    </a:path>
                  </a:pathLst>
                </a:custGeom>
                <a:solidFill>
                  <a:srgbClr val="0078D4"/>
                </a:solidFill>
                <a:ln w="4465" cap="flat">
                  <a:noFill/>
                  <a:prstDash val="solid"/>
                  <a:miter/>
                </a:ln>
              </p:spPr>
              <p:txBody>
                <a:bodyPr rtlCol="0" anchor="ctr"/>
                <a:lstStyle/>
                <a:p>
                  <a:pPr marL="0" marR="0" lvl="0" indent="0" defTabSz="9140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Semibold"/>
                  </a:endParaRPr>
                </a:p>
              </p:txBody>
            </p:sp>
          </p:grpSp>
          <p:sp>
            <p:nvSpPr>
              <p:cNvPr id="219" name="Rectangle 218">
                <a:extLst>
                  <a:ext uri="{FF2B5EF4-FFF2-40B4-BE49-F238E27FC236}">
                    <a16:creationId xmlns:a16="http://schemas.microsoft.com/office/drawing/2014/main" id="{177AECD1-4B62-4EC8-B2A3-683C9CE3BF55}"/>
                  </a:ext>
                </a:extLst>
              </p:cNvPr>
              <p:cNvSpPr/>
              <p:nvPr/>
            </p:nvSpPr>
            <p:spPr bwMode="auto">
              <a:xfrm>
                <a:off x="4135634" y="4035574"/>
                <a:ext cx="944303" cy="43415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defTabSz="932114" eaLnBrk="1" fontAlgn="base" latinLnBrk="0" hangingPunct="1">
                  <a:lnSpc>
                    <a:spcPct val="90000"/>
                  </a:lnSpc>
                  <a:spcBef>
                    <a:spcPct val="0"/>
                  </a:spcBef>
                  <a:spcAft>
                    <a:spcPct val="0"/>
                  </a:spcAft>
                  <a:buClrTx/>
                  <a:buSzTx/>
                  <a:buFontTx/>
                  <a:buNone/>
                  <a:tabLst/>
                  <a:defRPr/>
                </a:pPr>
                <a:r>
                  <a:rPr kumimoji="0" lang="en-US" sz="1567" b="1" i="0" u="none" strike="noStrike" kern="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rPr>
                  <a:t>Migration</a:t>
                </a:r>
              </a:p>
              <a:p>
                <a:pPr marL="0" marR="0" lvl="0" indent="0" defTabSz="932114" eaLnBrk="1" fontAlgn="base" latinLnBrk="0" hangingPunct="1">
                  <a:lnSpc>
                    <a:spcPct val="90000"/>
                  </a:lnSpc>
                  <a:spcBef>
                    <a:spcPct val="0"/>
                  </a:spcBef>
                  <a:spcAft>
                    <a:spcPct val="0"/>
                  </a:spcAft>
                  <a:buClrTx/>
                  <a:buSzTx/>
                  <a:buFontTx/>
                  <a:buNone/>
                  <a:tabLst/>
                  <a:defRPr/>
                </a:pPr>
                <a:r>
                  <a:rPr kumimoji="0" lang="en-US" sz="1567" b="1" i="0" u="none" strike="noStrike" kern="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rPr>
                  <a:t>Tools</a:t>
                </a:r>
              </a:p>
            </p:txBody>
          </p:sp>
        </p:grpSp>
      </p:grpSp>
      <p:sp>
        <p:nvSpPr>
          <p:cNvPr id="266" name="TextBox 265">
            <a:extLst>
              <a:ext uri="{FF2B5EF4-FFF2-40B4-BE49-F238E27FC236}">
                <a16:creationId xmlns:a16="http://schemas.microsoft.com/office/drawing/2014/main" id="{C820D9C6-DE65-416D-9D3E-E08C140290D1}"/>
              </a:ext>
            </a:extLst>
          </p:cNvPr>
          <p:cNvSpPr txBox="1"/>
          <p:nvPr/>
        </p:nvSpPr>
        <p:spPr>
          <a:xfrm>
            <a:off x="269704" y="5881818"/>
            <a:ext cx="3612995" cy="707886"/>
          </a:xfrm>
          <a:prstGeom prst="rect">
            <a:avLst/>
          </a:prstGeom>
          <a:noFill/>
        </p:spPr>
        <p:txBody>
          <a:bodyPr wrap="square" rtlCol="0">
            <a:spAutoFit/>
          </a:bodyPr>
          <a:lstStyle/>
          <a:p>
            <a:r>
              <a:rPr lang="en-GB" sz="2000" dirty="0">
                <a:solidFill>
                  <a:schemeClr val="bg1"/>
                </a:solidFill>
                <a:latin typeface="OrangeBlossoms" panose="02000603000000000000" pitchFamily="2" charset="0"/>
                <a:ea typeface="OrangeBlossoms" panose="02000603000000000000" pitchFamily="2" charset="0"/>
              </a:rPr>
              <a:t>Sarah </a:t>
            </a:r>
          </a:p>
          <a:p>
            <a:r>
              <a:rPr lang="en-GB" sz="2000" dirty="0">
                <a:solidFill>
                  <a:schemeClr val="bg1"/>
                </a:solidFill>
                <a:latin typeface="OrangeBlossoms" panose="02000603000000000000" pitchFamily="2" charset="0"/>
                <a:ea typeface="OrangeBlossoms" panose="02000603000000000000" pitchFamily="2" charset="0"/>
              </a:rPr>
              <a:t>  Lean</a:t>
            </a:r>
          </a:p>
        </p:txBody>
      </p:sp>
      <p:sp>
        <p:nvSpPr>
          <p:cNvPr id="267" name="TextBox 266">
            <a:extLst>
              <a:ext uri="{FF2B5EF4-FFF2-40B4-BE49-F238E27FC236}">
                <a16:creationId xmlns:a16="http://schemas.microsoft.com/office/drawing/2014/main" id="{B4413FE0-8B77-4C17-94FE-649524AD2B0E}"/>
              </a:ext>
            </a:extLst>
          </p:cNvPr>
          <p:cNvSpPr txBox="1"/>
          <p:nvPr/>
        </p:nvSpPr>
        <p:spPr>
          <a:xfrm>
            <a:off x="10493298" y="6189594"/>
            <a:ext cx="2575931" cy="400110"/>
          </a:xfrm>
          <a:prstGeom prst="rect">
            <a:avLst/>
          </a:prstGeom>
          <a:noFill/>
        </p:spPr>
        <p:txBody>
          <a:bodyPr wrap="square" rtlCol="0">
            <a:spAutoFit/>
          </a:bodyPr>
          <a:lstStyle/>
          <a:p>
            <a:r>
              <a:rPr lang="en-GB" sz="2000" dirty="0">
                <a:solidFill>
                  <a:schemeClr val="bg1"/>
                </a:solidFill>
                <a:latin typeface="OrangeBlossoms" panose="02000603000000000000" pitchFamily="2" charset="0"/>
                <a:ea typeface="OrangeBlossoms" panose="02000603000000000000" pitchFamily="2" charset="0"/>
              </a:rPr>
              <a:t>@</a:t>
            </a:r>
            <a:r>
              <a:rPr lang="en-GB" sz="2000" dirty="0" err="1">
                <a:solidFill>
                  <a:schemeClr val="bg1"/>
                </a:solidFill>
                <a:latin typeface="OrangeBlossoms" panose="02000603000000000000" pitchFamily="2" charset="0"/>
                <a:ea typeface="OrangeBlossoms" panose="02000603000000000000" pitchFamily="2" charset="0"/>
              </a:rPr>
              <a:t>Techielass</a:t>
            </a:r>
            <a:endParaRPr lang="en-GB" sz="2000" dirty="0">
              <a:solidFill>
                <a:schemeClr val="bg1"/>
              </a:solidFill>
              <a:latin typeface="OrangeBlossoms" panose="02000603000000000000" pitchFamily="2" charset="0"/>
              <a:ea typeface="OrangeBlossoms" panose="02000603000000000000" pitchFamily="2" charset="0"/>
            </a:endParaRPr>
          </a:p>
        </p:txBody>
      </p:sp>
    </p:spTree>
    <p:extLst>
      <p:ext uri="{BB962C8B-B14F-4D97-AF65-F5344CB8AC3E}">
        <p14:creationId xmlns:p14="http://schemas.microsoft.com/office/powerpoint/2010/main" val="10196916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1"/>
                                        </p:tgtEl>
                                        <p:attrNameLst>
                                          <p:attrName>style.visibility</p:attrName>
                                        </p:attrNameLst>
                                      </p:cBhvr>
                                      <p:to>
                                        <p:strVal val="visible"/>
                                      </p:to>
                                    </p:set>
                                    <p:animEffect transition="in" filter="fade">
                                      <p:cBhvr>
                                        <p:cTn id="7" dur="500"/>
                                        <p:tgtEl>
                                          <p:spTgt spid="141"/>
                                        </p:tgtEl>
                                      </p:cBhvr>
                                    </p:animEffect>
                                  </p:childTnLst>
                                </p:cTn>
                              </p:par>
                              <p:par>
                                <p:cTn id="8" presetID="42" presetClass="path" presetSubtype="0" decel="100000" fill="hold" grpId="1" nodeType="withEffect">
                                  <p:stCondLst>
                                    <p:cond delay="0"/>
                                  </p:stCondLst>
                                  <p:childTnLst>
                                    <p:animMotion origin="layout" path="M 2.29167E-6 1.85185E-6 L 2.29167E-6 0.01898 " pathEditMode="relative" rAng="0" ptsTypes="AA">
                                      <p:cBhvr>
                                        <p:cTn id="9" dur="700" spd="-100000" fill="hold"/>
                                        <p:tgtEl>
                                          <p:spTgt spid="141"/>
                                        </p:tgtEl>
                                        <p:attrNameLst>
                                          <p:attrName>ppt_x</p:attrName>
                                          <p:attrName>ppt_y</p:attrName>
                                        </p:attrNameLst>
                                      </p:cBhvr>
                                      <p:rCtr x="0" y="949"/>
                                    </p:animMotion>
                                  </p:childTnLst>
                                </p:cTn>
                              </p:par>
                              <p:par>
                                <p:cTn id="10" presetID="10" presetClass="entr" presetSubtype="0" fill="hold" grpId="0" nodeType="withEffect">
                                  <p:stCondLst>
                                    <p:cond delay="100"/>
                                  </p:stCondLst>
                                  <p:childTnLst>
                                    <p:set>
                                      <p:cBhvr>
                                        <p:cTn id="11" dur="1" fill="hold">
                                          <p:stCondLst>
                                            <p:cond delay="0"/>
                                          </p:stCondLst>
                                        </p:cTn>
                                        <p:tgtEl>
                                          <p:spTgt spid="142"/>
                                        </p:tgtEl>
                                        <p:attrNameLst>
                                          <p:attrName>style.visibility</p:attrName>
                                        </p:attrNameLst>
                                      </p:cBhvr>
                                      <p:to>
                                        <p:strVal val="visible"/>
                                      </p:to>
                                    </p:set>
                                    <p:animEffect transition="in" filter="fade">
                                      <p:cBhvr>
                                        <p:cTn id="12" dur="500"/>
                                        <p:tgtEl>
                                          <p:spTgt spid="142"/>
                                        </p:tgtEl>
                                      </p:cBhvr>
                                    </p:animEffect>
                                  </p:childTnLst>
                                </p:cTn>
                              </p:par>
                              <p:par>
                                <p:cTn id="13" presetID="42" presetClass="path" presetSubtype="0" decel="100000" fill="hold" grpId="1" nodeType="withEffect">
                                  <p:stCondLst>
                                    <p:cond delay="100"/>
                                  </p:stCondLst>
                                  <p:childTnLst>
                                    <p:animMotion origin="layout" path="M 0 1.48148E-6 L 0 0.01898 " pathEditMode="relative" rAng="0" ptsTypes="AA">
                                      <p:cBhvr>
                                        <p:cTn id="14" dur="700" spd="-100000" fill="hold"/>
                                        <p:tgtEl>
                                          <p:spTgt spid="142"/>
                                        </p:tgtEl>
                                        <p:attrNameLst>
                                          <p:attrName>ppt_x</p:attrName>
                                          <p:attrName>ppt_y</p:attrName>
                                        </p:attrNameLst>
                                      </p:cBhvr>
                                      <p:rCtr x="0" y="94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1" grpId="0"/>
      <p:bldP spid="141" grpId="1"/>
      <p:bldP spid="142" grpId="0"/>
      <p:bldP spid="142" grpId="1"/>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0BCF2"/>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C937B2A-DE10-40A7-9BFA-76AD177F1D63}"/>
              </a:ext>
            </a:extLst>
          </p:cNvPr>
          <p:cNvSpPr txBox="1"/>
          <p:nvPr/>
        </p:nvSpPr>
        <p:spPr>
          <a:xfrm>
            <a:off x="383059" y="247135"/>
            <a:ext cx="3988977" cy="904863"/>
          </a:xfrm>
          <a:prstGeom prst="rect">
            <a:avLst/>
          </a:prstGeom>
          <a:noFill/>
        </p:spPr>
        <p:txBody>
          <a:bodyPr wrap="none" lIns="182880" tIns="146304" rIns="182880" bIns="146304" rtlCol="0">
            <a:spAutoFit/>
          </a:bodyPr>
          <a:lstStyle/>
          <a:p>
            <a:pPr>
              <a:lnSpc>
                <a:spcPct val="90000"/>
              </a:lnSpc>
              <a:spcAft>
                <a:spcPts val="600"/>
              </a:spcAft>
            </a:pPr>
            <a:r>
              <a:rPr lang="en-GB" sz="4400" dirty="0">
                <a:gradFill>
                  <a:gsLst>
                    <a:gs pos="2917">
                      <a:schemeClr val="tx1"/>
                    </a:gs>
                    <a:gs pos="30000">
                      <a:schemeClr val="tx1"/>
                    </a:gs>
                  </a:gsLst>
                  <a:lin ang="5400000" scaled="0"/>
                </a:gradFill>
              </a:rPr>
              <a:t>Key Takeaways</a:t>
            </a:r>
          </a:p>
        </p:txBody>
      </p:sp>
      <p:sp>
        <p:nvSpPr>
          <p:cNvPr id="4" name="TextBox 3">
            <a:extLst>
              <a:ext uri="{FF2B5EF4-FFF2-40B4-BE49-F238E27FC236}">
                <a16:creationId xmlns:a16="http://schemas.microsoft.com/office/drawing/2014/main" id="{2BD99BBF-B585-4A42-A511-9174ACD9B8E6}"/>
              </a:ext>
            </a:extLst>
          </p:cNvPr>
          <p:cNvSpPr txBox="1"/>
          <p:nvPr/>
        </p:nvSpPr>
        <p:spPr>
          <a:xfrm>
            <a:off x="704336" y="1389596"/>
            <a:ext cx="11022227" cy="5786199"/>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GB" sz="3200" dirty="0">
                <a:gradFill>
                  <a:gsLst>
                    <a:gs pos="2917">
                      <a:schemeClr val="tx1"/>
                    </a:gs>
                    <a:gs pos="30000">
                      <a:schemeClr val="tx1"/>
                    </a:gs>
                  </a:gsLst>
                  <a:lin ang="5400000" scaled="0"/>
                </a:gradFill>
              </a:rPr>
              <a:t>Understand your environment. </a:t>
            </a:r>
          </a:p>
          <a:p>
            <a:pPr marL="342900" indent="-342900">
              <a:lnSpc>
                <a:spcPct val="90000"/>
              </a:lnSpc>
              <a:spcAft>
                <a:spcPts val="600"/>
              </a:spcAft>
              <a:buFont typeface="Arial" panose="020B0604020202020204" pitchFamily="34" charset="0"/>
              <a:buChar char="•"/>
            </a:pPr>
            <a:endParaRPr lang="en-GB" sz="32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GB" sz="3200" dirty="0">
                <a:gradFill>
                  <a:gsLst>
                    <a:gs pos="2917">
                      <a:schemeClr val="tx1"/>
                    </a:gs>
                    <a:gs pos="30000">
                      <a:schemeClr val="tx1"/>
                    </a:gs>
                  </a:gsLst>
                  <a:lin ang="5400000" scaled="0"/>
                </a:gradFill>
              </a:rPr>
              <a:t>Pick the right migration path for you, not the one that is the latest buzzword. </a:t>
            </a:r>
          </a:p>
          <a:p>
            <a:pPr marL="342900" indent="-342900">
              <a:lnSpc>
                <a:spcPct val="90000"/>
              </a:lnSpc>
              <a:spcAft>
                <a:spcPts val="600"/>
              </a:spcAft>
              <a:buFont typeface="Arial" panose="020B0604020202020204" pitchFamily="34" charset="0"/>
              <a:buChar char="•"/>
            </a:pPr>
            <a:endParaRPr lang="en-GB" sz="32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GB" sz="3200" dirty="0">
                <a:gradFill>
                  <a:gsLst>
                    <a:gs pos="2917">
                      <a:schemeClr val="tx1"/>
                    </a:gs>
                    <a:gs pos="30000">
                      <a:schemeClr val="tx1"/>
                    </a:gs>
                  </a:gsLst>
                  <a:lin ang="5400000" scaled="0"/>
                </a:gradFill>
              </a:rPr>
              <a:t>Continually revaluate. </a:t>
            </a:r>
          </a:p>
          <a:p>
            <a:pPr marL="342900" indent="-342900">
              <a:lnSpc>
                <a:spcPct val="90000"/>
              </a:lnSpc>
              <a:spcAft>
                <a:spcPts val="600"/>
              </a:spcAft>
              <a:buFont typeface="Arial" panose="020B0604020202020204" pitchFamily="34" charset="0"/>
              <a:buChar char="•"/>
            </a:pPr>
            <a:endParaRPr lang="en-GB" sz="32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GB" sz="3200" dirty="0">
                <a:gradFill>
                  <a:gsLst>
                    <a:gs pos="2917">
                      <a:schemeClr val="tx1"/>
                    </a:gs>
                    <a:gs pos="30000">
                      <a:schemeClr val="tx1"/>
                    </a:gs>
                  </a:gsLst>
                  <a:lin ang="5400000" scaled="0"/>
                </a:gradFill>
              </a:rPr>
              <a:t>Make sure your workloads are secure and being managed. </a:t>
            </a:r>
          </a:p>
          <a:p>
            <a:pPr marL="342900" indent="-342900">
              <a:lnSpc>
                <a:spcPct val="90000"/>
              </a:lnSpc>
              <a:spcAft>
                <a:spcPts val="600"/>
              </a:spcAft>
              <a:buFont typeface="Arial" panose="020B0604020202020204" pitchFamily="34" charset="0"/>
              <a:buChar char="•"/>
            </a:pPr>
            <a:endParaRPr lang="en-GB" sz="3200" dirty="0">
              <a:gradFill>
                <a:gsLst>
                  <a:gs pos="2917">
                    <a:schemeClr val="tx1"/>
                  </a:gs>
                  <a:gs pos="30000">
                    <a:schemeClr val="tx1"/>
                  </a:gs>
                </a:gsLst>
                <a:lin ang="5400000" scaled="0"/>
              </a:gradFill>
            </a:endParaRPr>
          </a:p>
          <a:p>
            <a:pPr>
              <a:lnSpc>
                <a:spcPct val="90000"/>
              </a:lnSpc>
              <a:spcAft>
                <a:spcPts val="600"/>
              </a:spcAft>
            </a:pPr>
            <a:endParaRPr lang="en-GB" sz="3200"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351664301"/>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0BCF2"/>
        </a:solidFill>
        <a:effectLst/>
      </p:bgPr>
    </p:bg>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B7A17681-9727-424C-8959-A47C7BD607AB}"/>
              </a:ext>
            </a:extLst>
          </p:cNvPr>
          <p:cNvGrpSpPr/>
          <p:nvPr/>
        </p:nvGrpSpPr>
        <p:grpSpPr>
          <a:xfrm>
            <a:off x="-2625653" y="8252095"/>
            <a:ext cx="3043516" cy="2741211"/>
            <a:chOff x="8423347" y="2117995"/>
            <a:chExt cx="3043516" cy="2741211"/>
          </a:xfrm>
        </p:grpSpPr>
        <p:sp>
          <p:nvSpPr>
            <p:cNvPr id="9" name="Flowchart: Connector 8">
              <a:extLst>
                <a:ext uri="{FF2B5EF4-FFF2-40B4-BE49-F238E27FC236}">
                  <a16:creationId xmlns:a16="http://schemas.microsoft.com/office/drawing/2014/main" id="{27C5287B-7856-44CA-8900-E6729744C229}"/>
                </a:ext>
              </a:extLst>
            </p:cNvPr>
            <p:cNvSpPr/>
            <p:nvPr/>
          </p:nvSpPr>
          <p:spPr bwMode="auto">
            <a:xfrm>
              <a:off x="8423347" y="2117995"/>
              <a:ext cx="1886552" cy="1848051"/>
            </a:xfrm>
            <a:prstGeom prst="flowChartConnector">
              <a:avLst/>
            </a:prstGeom>
            <a:solidFill>
              <a:schemeClr val="tx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solidFill>
                  <a:srgbClr val="00BCF2"/>
                </a:solidFill>
                <a:ea typeface="Segoe UI" pitchFamily="34" charset="0"/>
                <a:cs typeface="Segoe UI" pitchFamily="34" charset="0"/>
              </a:endParaRPr>
            </a:p>
          </p:txBody>
        </p:sp>
        <p:sp>
          <p:nvSpPr>
            <p:cNvPr id="13" name="TextBox 12">
              <a:extLst>
                <a:ext uri="{FF2B5EF4-FFF2-40B4-BE49-F238E27FC236}">
                  <a16:creationId xmlns:a16="http://schemas.microsoft.com/office/drawing/2014/main" id="{B5720B42-6F53-401C-9EB5-4D1415ED1FF9}"/>
                </a:ext>
              </a:extLst>
            </p:cNvPr>
            <p:cNvSpPr txBox="1"/>
            <p:nvPr/>
          </p:nvSpPr>
          <p:spPr>
            <a:xfrm>
              <a:off x="8909423" y="4231342"/>
              <a:ext cx="2557440" cy="627864"/>
            </a:xfrm>
            <a:prstGeom prst="rect">
              <a:avLst/>
            </a:prstGeom>
            <a:noFill/>
          </p:spPr>
          <p:txBody>
            <a:bodyPr wrap="square" lIns="182880" tIns="146304" rIns="182880" bIns="146304" rtlCol="0">
              <a:spAutoFit/>
            </a:bodyPr>
            <a:lstStyle/>
            <a:p>
              <a:pPr>
                <a:lnSpc>
                  <a:spcPct val="90000"/>
                </a:lnSpc>
                <a:spcAft>
                  <a:spcPts val="600"/>
                </a:spcAft>
              </a:pPr>
              <a:r>
                <a:rPr lang="en-GB" sz="2400" dirty="0">
                  <a:gradFill>
                    <a:gsLst>
                      <a:gs pos="2917">
                        <a:schemeClr val="tx1"/>
                      </a:gs>
                      <a:gs pos="30000">
                        <a:schemeClr val="tx1"/>
                      </a:gs>
                    </a:gsLst>
                    <a:lin ang="5400000" scaled="0"/>
                  </a:gradFill>
                </a:rPr>
                <a:t>Plan</a:t>
              </a:r>
            </a:p>
          </p:txBody>
        </p:sp>
        <p:pic>
          <p:nvPicPr>
            <p:cNvPr id="15" name="Graphic 14" descr="Checklist">
              <a:extLst>
                <a:ext uri="{FF2B5EF4-FFF2-40B4-BE49-F238E27FC236}">
                  <a16:creationId xmlns:a16="http://schemas.microsoft.com/office/drawing/2014/main" id="{E88032DF-46D4-47DA-823D-CE654A29443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909423" y="2626655"/>
              <a:ext cx="914400" cy="914400"/>
            </a:xfrm>
            <a:prstGeom prst="rect">
              <a:avLst/>
            </a:prstGeom>
          </p:spPr>
        </p:pic>
      </p:grpSp>
      <p:sp>
        <p:nvSpPr>
          <p:cNvPr id="19" name="TextBox 18">
            <a:extLst>
              <a:ext uri="{FF2B5EF4-FFF2-40B4-BE49-F238E27FC236}">
                <a16:creationId xmlns:a16="http://schemas.microsoft.com/office/drawing/2014/main" id="{60DF5B22-6D4A-426A-B407-5EB8E762AE8D}"/>
              </a:ext>
            </a:extLst>
          </p:cNvPr>
          <p:cNvSpPr txBox="1"/>
          <p:nvPr/>
        </p:nvSpPr>
        <p:spPr>
          <a:xfrm>
            <a:off x="269704" y="5881818"/>
            <a:ext cx="3612995" cy="707886"/>
          </a:xfrm>
          <a:prstGeom prst="rect">
            <a:avLst/>
          </a:prstGeom>
          <a:noFill/>
        </p:spPr>
        <p:txBody>
          <a:bodyPr wrap="square" rtlCol="0">
            <a:spAutoFit/>
          </a:bodyPr>
          <a:lstStyle/>
          <a:p>
            <a:r>
              <a:rPr lang="en-GB" sz="2000" dirty="0">
                <a:latin typeface="OrangeBlossoms" panose="02000603000000000000" pitchFamily="2" charset="0"/>
                <a:ea typeface="OrangeBlossoms" panose="02000603000000000000" pitchFamily="2" charset="0"/>
              </a:rPr>
              <a:t>Sarah </a:t>
            </a:r>
          </a:p>
          <a:p>
            <a:r>
              <a:rPr lang="en-GB" sz="2000" dirty="0">
                <a:latin typeface="OrangeBlossoms" panose="02000603000000000000" pitchFamily="2" charset="0"/>
                <a:ea typeface="OrangeBlossoms" panose="02000603000000000000" pitchFamily="2" charset="0"/>
              </a:rPr>
              <a:t>  Lean</a:t>
            </a:r>
          </a:p>
        </p:txBody>
      </p:sp>
      <p:sp>
        <p:nvSpPr>
          <p:cNvPr id="20" name="TextBox 19">
            <a:extLst>
              <a:ext uri="{FF2B5EF4-FFF2-40B4-BE49-F238E27FC236}">
                <a16:creationId xmlns:a16="http://schemas.microsoft.com/office/drawing/2014/main" id="{EA4420FA-49BF-4588-BC3C-DED60B8D1EF1}"/>
              </a:ext>
            </a:extLst>
          </p:cNvPr>
          <p:cNvSpPr txBox="1"/>
          <p:nvPr/>
        </p:nvSpPr>
        <p:spPr>
          <a:xfrm>
            <a:off x="10493298" y="6189594"/>
            <a:ext cx="2575931" cy="400110"/>
          </a:xfrm>
          <a:prstGeom prst="rect">
            <a:avLst/>
          </a:prstGeom>
          <a:noFill/>
        </p:spPr>
        <p:txBody>
          <a:bodyPr wrap="square" rtlCol="0">
            <a:spAutoFit/>
          </a:bodyPr>
          <a:lstStyle/>
          <a:p>
            <a:r>
              <a:rPr lang="en-GB" sz="2000" dirty="0">
                <a:latin typeface="OrangeBlossoms" panose="02000603000000000000" pitchFamily="2" charset="0"/>
                <a:ea typeface="OrangeBlossoms" panose="02000603000000000000" pitchFamily="2" charset="0"/>
              </a:rPr>
              <a:t>@</a:t>
            </a:r>
            <a:r>
              <a:rPr lang="en-GB" sz="2000" dirty="0" err="1">
                <a:latin typeface="OrangeBlossoms" panose="02000603000000000000" pitchFamily="2" charset="0"/>
                <a:ea typeface="OrangeBlossoms" panose="02000603000000000000" pitchFamily="2" charset="0"/>
              </a:rPr>
              <a:t>Techielass</a:t>
            </a:r>
            <a:endParaRPr lang="en-GB" sz="2000" dirty="0">
              <a:latin typeface="OrangeBlossoms" panose="02000603000000000000" pitchFamily="2" charset="0"/>
              <a:ea typeface="OrangeBlossoms" panose="02000603000000000000" pitchFamily="2" charset="0"/>
            </a:endParaRPr>
          </a:p>
        </p:txBody>
      </p:sp>
      <p:sp>
        <p:nvSpPr>
          <p:cNvPr id="2" name="TextBox 1">
            <a:extLst>
              <a:ext uri="{FF2B5EF4-FFF2-40B4-BE49-F238E27FC236}">
                <a16:creationId xmlns:a16="http://schemas.microsoft.com/office/drawing/2014/main" id="{167DF311-DD44-4863-B412-AB6523DF3E96}"/>
              </a:ext>
            </a:extLst>
          </p:cNvPr>
          <p:cNvSpPr txBox="1"/>
          <p:nvPr/>
        </p:nvSpPr>
        <p:spPr>
          <a:xfrm>
            <a:off x="940903" y="2223673"/>
            <a:ext cx="9356035" cy="2111347"/>
          </a:xfrm>
          <a:prstGeom prst="rect">
            <a:avLst/>
          </a:prstGeom>
          <a:noFill/>
        </p:spPr>
        <p:txBody>
          <a:bodyPr wrap="square" lIns="182880" tIns="146304" rIns="182880" bIns="146304" rtlCol="0">
            <a:spAutoFit/>
          </a:bodyPr>
          <a:lstStyle/>
          <a:p>
            <a:pPr>
              <a:lnSpc>
                <a:spcPct val="90000"/>
              </a:lnSpc>
              <a:spcAft>
                <a:spcPts val="600"/>
              </a:spcAft>
            </a:pPr>
            <a:r>
              <a:rPr lang="en-GB" sz="4000" b="1" dirty="0">
                <a:gradFill>
                  <a:gsLst>
                    <a:gs pos="2917">
                      <a:schemeClr val="tx1"/>
                    </a:gs>
                    <a:gs pos="30000">
                      <a:schemeClr val="tx1"/>
                    </a:gs>
                  </a:gsLst>
                  <a:lin ang="5400000" scaled="0"/>
                </a:gradFill>
              </a:rPr>
              <a:t>Thank you | Q&amp;A</a:t>
            </a:r>
          </a:p>
          <a:p>
            <a:pPr>
              <a:lnSpc>
                <a:spcPct val="90000"/>
              </a:lnSpc>
              <a:spcAft>
                <a:spcPts val="600"/>
              </a:spcAft>
            </a:pPr>
            <a:endParaRPr lang="en-GB" sz="4000" b="1" dirty="0">
              <a:gradFill>
                <a:gsLst>
                  <a:gs pos="2917">
                    <a:schemeClr val="tx1"/>
                  </a:gs>
                  <a:gs pos="30000">
                    <a:schemeClr val="tx1"/>
                  </a:gs>
                </a:gsLst>
                <a:lin ang="5400000" scaled="0"/>
              </a:gradFill>
            </a:endParaRPr>
          </a:p>
          <a:p>
            <a:pPr>
              <a:lnSpc>
                <a:spcPct val="90000"/>
              </a:lnSpc>
              <a:spcAft>
                <a:spcPts val="600"/>
              </a:spcAft>
            </a:pPr>
            <a:r>
              <a:rPr lang="en-GB" sz="4000" b="1" dirty="0">
                <a:gradFill>
                  <a:gsLst>
                    <a:gs pos="2917">
                      <a:schemeClr val="tx1"/>
                    </a:gs>
                    <a:gs pos="30000">
                      <a:schemeClr val="tx1"/>
                    </a:gs>
                  </a:gsLst>
                  <a:lin ang="5400000" scaled="0"/>
                </a:gradFill>
              </a:rPr>
              <a:t>@</a:t>
            </a:r>
            <a:r>
              <a:rPr lang="en-GB" sz="4000" b="1" dirty="0" err="1">
                <a:gradFill>
                  <a:gsLst>
                    <a:gs pos="2917">
                      <a:schemeClr val="tx1"/>
                    </a:gs>
                    <a:gs pos="30000">
                      <a:schemeClr val="tx1"/>
                    </a:gs>
                  </a:gsLst>
                  <a:lin ang="5400000" scaled="0"/>
                </a:gradFill>
              </a:rPr>
              <a:t>Techielass</a:t>
            </a:r>
            <a:endParaRPr lang="en-GB" sz="4000" b="1" dirty="0">
              <a:gradFill>
                <a:gsLst>
                  <a:gs pos="2917">
                    <a:schemeClr val="tx1"/>
                  </a:gs>
                  <a:gs pos="30000">
                    <a:schemeClr val="tx1"/>
                  </a:gs>
                </a:gsLst>
                <a:lin ang="5400000" scaled="0"/>
              </a:gradFill>
            </a:endParaRPr>
          </a:p>
        </p:txBody>
      </p:sp>
      <p:pic>
        <p:nvPicPr>
          <p:cNvPr id="16" name="Picture 15">
            <a:extLst>
              <a:ext uri="{FF2B5EF4-FFF2-40B4-BE49-F238E27FC236}">
                <a16:creationId xmlns:a16="http://schemas.microsoft.com/office/drawing/2014/main" id="{EDF6C340-B3A3-42D1-A9D3-67421A5510FA}"/>
              </a:ext>
            </a:extLst>
          </p:cNvPr>
          <p:cNvPicPr>
            <a:picLocks noChangeAspect="1"/>
          </p:cNvPicPr>
          <p:nvPr/>
        </p:nvPicPr>
        <p:blipFill>
          <a:blip r:embed="rId4"/>
          <a:stretch>
            <a:fillRect/>
          </a:stretch>
        </p:blipFill>
        <p:spPr>
          <a:xfrm>
            <a:off x="8815800" y="268296"/>
            <a:ext cx="2962275" cy="2962275"/>
          </a:xfrm>
          <a:prstGeom prst="rect">
            <a:avLst/>
          </a:prstGeom>
        </p:spPr>
      </p:pic>
    </p:spTree>
    <p:extLst>
      <p:ext uri="{BB962C8B-B14F-4D97-AF65-F5344CB8AC3E}">
        <p14:creationId xmlns:p14="http://schemas.microsoft.com/office/powerpoint/2010/main" val="629418116"/>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B17CD7-4F96-4825-BA85-19258C6FDDA0}"/>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E58BD54A-29B3-4ABD-A9DA-E5B8BA1C3DF7}"/>
              </a:ext>
            </a:extLst>
          </p:cNvPr>
          <p:cNvSpPr>
            <a:spLocks noGrp="1"/>
          </p:cNvSpPr>
          <p:nvPr>
            <p:ph type="body" idx="1"/>
          </p:nvPr>
        </p:nvSpPr>
        <p:spPr/>
        <p:txBody>
          <a:bodyPr/>
          <a:lstStyle/>
          <a:p>
            <a:endParaRPr lang="en-GB"/>
          </a:p>
        </p:txBody>
      </p:sp>
      <p:pic>
        <p:nvPicPr>
          <p:cNvPr id="1026" name="Picture 2" descr="cable network">
            <a:extLst>
              <a:ext uri="{FF2B5EF4-FFF2-40B4-BE49-F238E27FC236}">
                <a16:creationId xmlns:a16="http://schemas.microsoft.com/office/drawing/2014/main" id="{591F7001-3F13-4702-BACC-A511F50B17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500" y="-26478"/>
            <a:ext cx="12306300" cy="690383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4D4CBF3A-7D83-4EF3-B7BF-499CC070DEE3}"/>
              </a:ext>
            </a:extLst>
          </p:cNvPr>
          <p:cNvSpPr txBox="1"/>
          <p:nvPr/>
        </p:nvSpPr>
        <p:spPr>
          <a:xfrm>
            <a:off x="269704" y="5881818"/>
            <a:ext cx="3612995" cy="707886"/>
          </a:xfrm>
          <a:prstGeom prst="rect">
            <a:avLst/>
          </a:prstGeom>
          <a:noFill/>
        </p:spPr>
        <p:txBody>
          <a:bodyPr wrap="square" rtlCol="0">
            <a:spAutoFit/>
          </a:bodyPr>
          <a:lstStyle/>
          <a:p>
            <a:r>
              <a:rPr lang="en-GB" sz="2000" dirty="0">
                <a:solidFill>
                  <a:schemeClr val="bg1"/>
                </a:solidFill>
                <a:latin typeface="OrangeBlossoms" panose="02000603000000000000" pitchFamily="2" charset="0"/>
                <a:ea typeface="OrangeBlossoms" panose="02000603000000000000" pitchFamily="2" charset="0"/>
              </a:rPr>
              <a:t>Sarah </a:t>
            </a:r>
          </a:p>
          <a:p>
            <a:r>
              <a:rPr lang="en-GB" sz="2000" dirty="0">
                <a:solidFill>
                  <a:schemeClr val="bg1"/>
                </a:solidFill>
                <a:latin typeface="OrangeBlossoms" panose="02000603000000000000" pitchFamily="2" charset="0"/>
                <a:ea typeface="OrangeBlossoms" panose="02000603000000000000" pitchFamily="2" charset="0"/>
              </a:rPr>
              <a:t>  Lean</a:t>
            </a:r>
          </a:p>
        </p:txBody>
      </p:sp>
      <p:sp>
        <p:nvSpPr>
          <p:cNvPr id="6" name="TextBox 5">
            <a:extLst>
              <a:ext uri="{FF2B5EF4-FFF2-40B4-BE49-F238E27FC236}">
                <a16:creationId xmlns:a16="http://schemas.microsoft.com/office/drawing/2014/main" id="{D6F4CB49-1DBA-45F5-B1D8-BA6037D66B2D}"/>
              </a:ext>
            </a:extLst>
          </p:cNvPr>
          <p:cNvSpPr txBox="1"/>
          <p:nvPr/>
        </p:nvSpPr>
        <p:spPr>
          <a:xfrm>
            <a:off x="10493298" y="6189594"/>
            <a:ext cx="2575931" cy="400110"/>
          </a:xfrm>
          <a:prstGeom prst="rect">
            <a:avLst/>
          </a:prstGeom>
          <a:noFill/>
        </p:spPr>
        <p:txBody>
          <a:bodyPr wrap="square" rtlCol="0">
            <a:spAutoFit/>
          </a:bodyPr>
          <a:lstStyle/>
          <a:p>
            <a:r>
              <a:rPr lang="en-GB" sz="2000" dirty="0">
                <a:solidFill>
                  <a:schemeClr val="bg1"/>
                </a:solidFill>
                <a:latin typeface="OrangeBlossoms" panose="02000603000000000000" pitchFamily="2" charset="0"/>
                <a:ea typeface="OrangeBlossoms" panose="02000603000000000000" pitchFamily="2" charset="0"/>
              </a:rPr>
              <a:t>@</a:t>
            </a:r>
            <a:r>
              <a:rPr lang="en-GB" sz="2000" dirty="0" err="1">
                <a:solidFill>
                  <a:schemeClr val="bg1"/>
                </a:solidFill>
                <a:latin typeface="OrangeBlossoms" panose="02000603000000000000" pitchFamily="2" charset="0"/>
                <a:ea typeface="OrangeBlossoms" panose="02000603000000000000" pitchFamily="2" charset="0"/>
              </a:rPr>
              <a:t>Techielass</a:t>
            </a:r>
            <a:endParaRPr lang="en-GB" sz="2000" dirty="0">
              <a:solidFill>
                <a:schemeClr val="bg1"/>
              </a:solidFill>
              <a:latin typeface="OrangeBlossoms" panose="02000603000000000000" pitchFamily="2" charset="0"/>
              <a:ea typeface="OrangeBlossoms" panose="02000603000000000000" pitchFamily="2" charset="0"/>
            </a:endParaRPr>
          </a:p>
        </p:txBody>
      </p:sp>
    </p:spTree>
    <p:extLst>
      <p:ext uri="{BB962C8B-B14F-4D97-AF65-F5344CB8AC3E}">
        <p14:creationId xmlns:p14="http://schemas.microsoft.com/office/powerpoint/2010/main" val="11543327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0A83AFE6-8B20-4ADD-B1CC-FE92EA5EF398}"/>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659" y="-1"/>
            <a:ext cx="12186682" cy="6855008"/>
          </a:xfrm>
          <a:prstGeom prst="rect">
            <a:avLst/>
          </a:prstGeom>
        </p:spPr>
      </p:pic>
      <p:sp>
        <p:nvSpPr>
          <p:cNvPr id="609" name="Rectangle 608">
            <a:extLst>
              <a:ext uri="{FF2B5EF4-FFF2-40B4-BE49-F238E27FC236}">
                <a16:creationId xmlns:a16="http://schemas.microsoft.com/office/drawing/2014/main" id="{5A779207-320D-4A49-9827-EE30C1E343D9}"/>
              </a:ext>
            </a:extLst>
          </p:cNvPr>
          <p:cNvSpPr/>
          <p:nvPr/>
        </p:nvSpPr>
        <p:spPr bwMode="auto">
          <a:xfrm>
            <a:off x="0" y="-2"/>
            <a:ext cx="12191999" cy="6858001"/>
          </a:xfrm>
          <a:prstGeom prst="rect">
            <a:avLst/>
          </a:prstGeom>
          <a:solidFill>
            <a:schemeClr val="bg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solidFill>
                <a:srgbClr val="414241"/>
              </a:solidFill>
              <a:effectLst/>
              <a:uLnTx/>
              <a:uFillTx/>
              <a:latin typeface="Segoe UI"/>
              <a:ea typeface="+mn-ea"/>
              <a:cs typeface="+mn-cs"/>
            </a:endParaRPr>
          </a:p>
        </p:txBody>
      </p:sp>
      <p:sp>
        <p:nvSpPr>
          <p:cNvPr id="607" name="Rectangle 606">
            <a:extLst>
              <a:ext uri="{FF2B5EF4-FFF2-40B4-BE49-F238E27FC236}">
                <a16:creationId xmlns:a16="http://schemas.microsoft.com/office/drawing/2014/main" id="{57010D0C-CCCE-4DA1-9B5F-AAA44C3A7EA2}"/>
              </a:ext>
            </a:extLst>
          </p:cNvPr>
          <p:cNvSpPr/>
          <p:nvPr/>
        </p:nvSpPr>
        <p:spPr>
          <a:xfrm>
            <a:off x="1" y="0"/>
            <a:ext cx="12192000" cy="6858001"/>
          </a:xfrm>
          <a:prstGeom prst="rect">
            <a:avLst/>
          </a:prstGeom>
          <a:solidFill>
            <a:schemeClr val="bg2">
              <a:lumMod val="50000"/>
              <a:alpha val="72000"/>
            </a:schemeClr>
          </a:solidFill>
          <a:ln w="1079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 name="Title 1">
            <a:extLst>
              <a:ext uri="{FF2B5EF4-FFF2-40B4-BE49-F238E27FC236}">
                <a16:creationId xmlns:a16="http://schemas.microsoft.com/office/drawing/2014/main" id="{2FF5E6CD-CDF5-49F1-8761-47EFD84F04A6}"/>
              </a:ext>
            </a:extLst>
          </p:cNvPr>
          <p:cNvSpPr>
            <a:spLocks noGrp="1"/>
          </p:cNvSpPr>
          <p:nvPr>
            <p:ph type="title"/>
          </p:nvPr>
        </p:nvSpPr>
        <p:spPr>
          <a:xfrm>
            <a:off x="518616" y="1889229"/>
            <a:ext cx="10444361" cy="1828193"/>
          </a:xfrm>
        </p:spPr>
        <p:txBody>
          <a:bodyPr/>
          <a:lstStyle/>
          <a:p>
            <a:r>
              <a:rPr lang="en-US" dirty="0">
                <a:latin typeface="Segeo UI"/>
              </a:rPr>
              <a:t>Pressure is mounting for organizations to stay relevant and get ahead.</a:t>
            </a:r>
            <a:br>
              <a:rPr lang="en-US" dirty="0">
                <a:latin typeface="Segeo UI"/>
              </a:rPr>
            </a:br>
            <a:endParaRPr lang="en-US" dirty="0">
              <a:latin typeface="Segeo UI"/>
            </a:endParaRPr>
          </a:p>
        </p:txBody>
      </p:sp>
      <p:sp>
        <p:nvSpPr>
          <p:cNvPr id="3" name="Subtitle 2">
            <a:extLst>
              <a:ext uri="{FF2B5EF4-FFF2-40B4-BE49-F238E27FC236}">
                <a16:creationId xmlns:a16="http://schemas.microsoft.com/office/drawing/2014/main" id="{3B863D72-5448-4584-A329-126F35C5D990}"/>
              </a:ext>
            </a:extLst>
          </p:cNvPr>
          <p:cNvSpPr>
            <a:spLocks noGrp="1"/>
          </p:cNvSpPr>
          <p:nvPr>
            <p:ph type="subTitle" idx="27"/>
          </p:nvPr>
        </p:nvSpPr>
        <p:spPr>
          <a:xfrm>
            <a:off x="518615" y="3717422"/>
            <a:ext cx="9989821" cy="1415772"/>
          </a:xfrm>
        </p:spPr>
        <p:txBody>
          <a:bodyPr/>
          <a:lstStyle/>
          <a:p>
            <a:pPr lvl="0"/>
            <a:r>
              <a:rPr lang="en-US" dirty="0">
                <a:latin typeface="Segoe UI" panose="020B0502040204020203" pitchFamily="34" charset="0"/>
                <a:cs typeface="Segoe UI" panose="020B0502040204020203" pitchFamily="34" charset="0"/>
              </a:rPr>
              <a:t>Competing for customer mindshare and wallet</a:t>
            </a:r>
          </a:p>
          <a:p>
            <a:pPr lvl="0"/>
            <a:r>
              <a:rPr lang="en-US" dirty="0">
                <a:latin typeface="Segoe UI" panose="020B0502040204020203" pitchFamily="34" charset="0"/>
                <a:cs typeface="Segoe UI" panose="020B0502040204020203" pitchFamily="34" charset="0"/>
              </a:rPr>
              <a:t>Better yield from crops</a:t>
            </a:r>
          </a:p>
          <a:p>
            <a:pPr lvl="0"/>
            <a:r>
              <a:rPr lang="en-US" dirty="0">
                <a:latin typeface="Segoe UI" panose="020B0502040204020203" pitchFamily="34" charset="0"/>
                <a:cs typeface="Segoe UI" panose="020B0502040204020203" pitchFamily="34" charset="0"/>
              </a:rPr>
              <a:t>Value to citizens</a:t>
            </a:r>
          </a:p>
        </p:txBody>
      </p:sp>
      <p:sp>
        <p:nvSpPr>
          <p:cNvPr id="7" name="TextBox 6">
            <a:extLst>
              <a:ext uri="{FF2B5EF4-FFF2-40B4-BE49-F238E27FC236}">
                <a16:creationId xmlns:a16="http://schemas.microsoft.com/office/drawing/2014/main" id="{DA9686F1-7768-4F1F-A5CF-059218369EA4}"/>
              </a:ext>
            </a:extLst>
          </p:cNvPr>
          <p:cNvSpPr txBox="1"/>
          <p:nvPr/>
        </p:nvSpPr>
        <p:spPr>
          <a:xfrm>
            <a:off x="269704" y="5881818"/>
            <a:ext cx="3612995" cy="707886"/>
          </a:xfrm>
          <a:prstGeom prst="rect">
            <a:avLst/>
          </a:prstGeom>
          <a:noFill/>
        </p:spPr>
        <p:txBody>
          <a:bodyPr wrap="square" rtlCol="0">
            <a:spAutoFit/>
          </a:bodyPr>
          <a:lstStyle/>
          <a:p>
            <a:r>
              <a:rPr lang="en-GB" sz="2000" dirty="0">
                <a:latin typeface="OrangeBlossoms" panose="02000603000000000000" pitchFamily="2" charset="0"/>
                <a:ea typeface="OrangeBlossoms" panose="02000603000000000000" pitchFamily="2" charset="0"/>
              </a:rPr>
              <a:t>Sarah </a:t>
            </a:r>
          </a:p>
          <a:p>
            <a:r>
              <a:rPr lang="en-GB" sz="2000" dirty="0">
                <a:latin typeface="OrangeBlossoms" panose="02000603000000000000" pitchFamily="2" charset="0"/>
                <a:ea typeface="OrangeBlossoms" panose="02000603000000000000" pitchFamily="2" charset="0"/>
              </a:rPr>
              <a:t>  Lean</a:t>
            </a:r>
          </a:p>
        </p:txBody>
      </p:sp>
      <p:sp>
        <p:nvSpPr>
          <p:cNvPr id="8" name="TextBox 7">
            <a:extLst>
              <a:ext uri="{FF2B5EF4-FFF2-40B4-BE49-F238E27FC236}">
                <a16:creationId xmlns:a16="http://schemas.microsoft.com/office/drawing/2014/main" id="{EFBFD814-07B5-40FB-9F09-A662A7BB3CB1}"/>
              </a:ext>
            </a:extLst>
          </p:cNvPr>
          <p:cNvSpPr txBox="1"/>
          <p:nvPr/>
        </p:nvSpPr>
        <p:spPr>
          <a:xfrm>
            <a:off x="10493298" y="6189594"/>
            <a:ext cx="2575931" cy="400110"/>
          </a:xfrm>
          <a:prstGeom prst="rect">
            <a:avLst/>
          </a:prstGeom>
          <a:noFill/>
        </p:spPr>
        <p:txBody>
          <a:bodyPr wrap="square" rtlCol="0">
            <a:spAutoFit/>
          </a:bodyPr>
          <a:lstStyle/>
          <a:p>
            <a:r>
              <a:rPr lang="en-GB" sz="2000" dirty="0">
                <a:latin typeface="OrangeBlossoms" panose="02000603000000000000" pitchFamily="2" charset="0"/>
                <a:ea typeface="OrangeBlossoms" panose="02000603000000000000" pitchFamily="2" charset="0"/>
              </a:rPr>
              <a:t>@</a:t>
            </a:r>
            <a:r>
              <a:rPr lang="en-GB" sz="2000" dirty="0" err="1">
                <a:latin typeface="OrangeBlossoms" panose="02000603000000000000" pitchFamily="2" charset="0"/>
                <a:ea typeface="OrangeBlossoms" panose="02000603000000000000" pitchFamily="2" charset="0"/>
              </a:rPr>
              <a:t>Techielass</a:t>
            </a:r>
            <a:endParaRPr lang="en-GB" sz="2000" dirty="0">
              <a:latin typeface="OrangeBlossoms" panose="02000603000000000000" pitchFamily="2" charset="0"/>
              <a:ea typeface="OrangeBlossoms" panose="02000603000000000000" pitchFamily="2" charset="0"/>
            </a:endParaRPr>
          </a:p>
        </p:txBody>
      </p:sp>
    </p:spTree>
    <p:extLst>
      <p:ext uri="{BB962C8B-B14F-4D97-AF65-F5344CB8AC3E}">
        <p14:creationId xmlns:p14="http://schemas.microsoft.com/office/powerpoint/2010/main" val="1213434152"/>
      </p:ext>
    </p:extLst>
  </p:cSld>
  <p:clrMapOvr>
    <a:masterClrMapping/>
  </p:clrMapOvr>
  <p:transition spd="slow">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0A83AFE6-8B20-4ADD-B1CC-FE92EA5EF398}"/>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659" y="-1"/>
            <a:ext cx="12186682" cy="6855008"/>
          </a:xfrm>
          <a:prstGeom prst="rect">
            <a:avLst/>
          </a:prstGeom>
        </p:spPr>
      </p:pic>
      <p:sp>
        <p:nvSpPr>
          <p:cNvPr id="609" name="Rectangle 608">
            <a:extLst>
              <a:ext uri="{FF2B5EF4-FFF2-40B4-BE49-F238E27FC236}">
                <a16:creationId xmlns:a16="http://schemas.microsoft.com/office/drawing/2014/main" id="{5A779207-320D-4A49-9827-EE30C1E343D9}"/>
              </a:ext>
            </a:extLst>
          </p:cNvPr>
          <p:cNvSpPr/>
          <p:nvPr/>
        </p:nvSpPr>
        <p:spPr bwMode="auto">
          <a:xfrm>
            <a:off x="0" y="-2"/>
            <a:ext cx="12191999" cy="6858001"/>
          </a:xfrm>
          <a:prstGeom prst="rect">
            <a:avLst/>
          </a:prstGeom>
          <a:solidFill>
            <a:schemeClr val="bg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solidFill>
                <a:srgbClr val="414241"/>
              </a:solidFill>
              <a:effectLst/>
              <a:uLnTx/>
              <a:uFillTx/>
              <a:latin typeface="Segoe UI"/>
              <a:ea typeface="+mn-ea"/>
              <a:cs typeface="+mn-cs"/>
            </a:endParaRPr>
          </a:p>
        </p:txBody>
      </p:sp>
      <p:sp>
        <p:nvSpPr>
          <p:cNvPr id="607" name="Rectangle 606">
            <a:extLst>
              <a:ext uri="{FF2B5EF4-FFF2-40B4-BE49-F238E27FC236}">
                <a16:creationId xmlns:a16="http://schemas.microsoft.com/office/drawing/2014/main" id="{57010D0C-CCCE-4DA1-9B5F-AAA44C3A7EA2}"/>
              </a:ext>
            </a:extLst>
          </p:cNvPr>
          <p:cNvSpPr/>
          <p:nvPr/>
        </p:nvSpPr>
        <p:spPr>
          <a:xfrm>
            <a:off x="1" y="0"/>
            <a:ext cx="12192000" cy="6858001"/>
          </a:xfrm>
          <a:prstGeom prst="rect">
            <a:avLst/>
          </a:prstGeom>
          <a:solidFill>
            <a:schemeClr val="bg2">
              <a:lumMod val="50000"/>
              <a:alpha val="72000"/>
            </a:schemeClr>
          </a:solidFill>
          <a:ln w="1079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 name="Title 3">
            <a:extLst>
              <a:ext uri="{FF2B5EF4-FFF2-40B4-BE49-F238E27FC236}">
                <a16:creationId xmlns:a16="http://schemas.microsoft.com/office/drawing/2014/main" id="{608880DD-8E46-41E7-9AF0-ED1C33A4BD6D}"/>
              </a:ext>
            </a:extLst>
          </p:cNvPr>
          <p:cNvSpPr>
            <a:spLocks noGrp="1"/>
          </p:cNvSpPr>
          <p:nvPr>
            <p:ph type="title"/>
          </p:nvPr>
        </p:nvSpPr>
        <p:spPr>
          <a:xfrm>
            <a:off x="382138" y="1598187"/>
            <a:ext cx="8420099" cy="1828193"/>
          </a:xfrm>
        </p:spPr>
        <p:txBody>
          <a:bodyPr/>
          <a:lstStyle/>
          <a:p>
            <a:pPr lvl="0"/>
            <a:r>
              <a:rPr lang="en-US" dirty="0">
                <a:latin typeface="Segoe UI" panose="020B0502040204020203" pitchFamily="34" charset="0"/>
                <a:cs typeface="Segoe UI" panose="020B0502040204020203" pitchFamily="34" charset="0"/>
              </a:rPr>
              <a:t>…but change is difficult. We understand this impacts people, culture and can feel risky.</a:t>
            </a:r>
          </a:p>
        </p:txBody>
      </p:sp>
      <p:sp>
        <p:nvSpPr>
          <p:cNvPr id="5" name="Subtitle 4">
            <a:extLst>
              <a:ext uri="{FF2B5EF4-FFF2-40B4-BE49-F238E27FC236}">
                <a16:creationId xmlns:a16="http://schemas.microsoft.com/office/drawing/2014/main" id="{46E21378-10B9-4C1D-AF6D-5A27071045FC}"/>
              </a:ext>
            </a:extLst>
          </p:cNvPr>
          <p:cNvSpPr>
            <a:spLocks noGrp="1"/>
          </p:cNvSpPr>
          <p:nvPr>
            <p:ph type="subTitle" idx="27"/>
          </p:nvPr>
        </p:nvSpPr>
        <p:spPr>
          <a:xfrm>
            <a:off x="503477" y="4322405"/>
            <a:ext cx="9989821" cy="1415772"/>
          </a:xfrm>
        </p:spPr>
        <p:txBody>
          <a:bodyPr vert="horz" wrap="square" lIns="0" tIns="0" rIns="0" bIns="0" rtlCol="0" anchor="t">
            <a:spAutoFit/>
          </a:bodyPr>
          <a:lstStyle/>
          <a:p>
            <a:r>
              <a:rPr lang="en-US" dirty="0">
                <a:latin typeface="Segeo UI"/>
                <a:cs typeface="Segoe UI Semibold"/>
              </a:rPr>
              <a:t>It requires new and disruptive thinking</a:t>
            </a:r>
          </a:p>
          <a:p>
            <a:r>
              <a:rPr lang="en-US" dirty="0">
                <a:latin typeface="Segeo UI"/>
                <a:cs typeface="Segoe UI Semibold"/>
              </a:rPr>
              <a:t>It requires leaders to adapt, take risks, and learn quickly</a:t>
            </a:r>
          </a:p>
          <a:p>
            <a:r>
              <a:rPr lang="en-US" dirty="0">
                <a:latin typeface="Segeo UI"/>
                <a:cs typeface="Segoe UI Semibold"/>
              </a:rPr>
              <a:t>It requires a culture shift from within the organization</a:t>
            </a:r>
          </a:p>
        </p:txBody>
      </p:sp>
      <p:sp>
        <p:nvSpPr>
          <p:cNvPr id="7" name="TextBox 6">
            <a:extLst>
              <a:ext uri="{FF2B5EF4-FFF2-40B4-BE49-F238E27FC236}">
                <a16:creationId xmlns:a16="http://schemas.microsoft.com/office/drawing/2014/main" id="{7904F802-1CDC-43A2-9119-A0476E48398E}"/>
              </a:ext>
            </a:extLst>
          </p:cNvPr>
          <p:cNvSpPr txBox="1"/>
          <p:nvPr/>
        </p:nvSpPr>
        <p:spPr>
          <a:xfrm>
            <a:off x="269704" y="5881818"/>
            <a:ext cx="3612995" cy="707886"/>
          </a:xfrm>
          <a:prstGeom prst="rect">
            <a:avLst/>
          </a:prstGeom>
          <a:noFill/>
        </p:spPr>
        <p:txBody>
          <a:bodyPr wrap="square" rtlCol="0">
            <a:spAutoFit/>
          </a:bodyPr>
          <a:lstStyle/>
          <a:p>
            <a:r>
              <a:rPr lang="en-GB" sz="2000" dirty="0">
                <a:latin typeface="OrangeBlossoms" panose="02000603000000000000" pitchFamily="2" charset="0"/>
                <a:ea typeface="OrangeBlossoms" panose="02000603000000000000" pitchFamily="2" charset="0"/>
              </a:rPr>
              <a:t>Sarah </a:t>
            </a:r>
          </a:p>
          <a:p>
            <a:r>
              <a:rPr lang="en-GB" sz="2000" dirty="0">
                <a:latin typeface="OrangeBlossoms" panose="02000603000000000000" pitchFamily="2" charset="0"/>
                <a:ea typeface="OrangeBlossoms" panose="02000603000000000000" pitchFamily="2" charset="0"/>
              </a:rPr>
              <a:t>  Lean</a:t>
            </a:r>
          </a:p>
        </p:txBody>
      </p:sp>
      <p:sp>
        <p:nvSpPr>
          <p:cNvPr id="8" name="TextBox 7">
            <a:extLst>
              <a:ext uri="{FF2B5EF4-FFF2-40B4-BE49-F238E27FC236}">
                <a16:creationId xmlns:a16="http://schemas.microsoft.com/office/drawing/2014/main" id="{B891CA9F-53F4-4E02-85F2-E75A46E293D1}"/>
              </a:ext>
            </a:extLst>
          </p:cNvPr>
          <p:cNvSpPr txBox="1"/>
          <p:nvPr/>
        </p:nvSpPr>
        <p:spPr>
          <a:xfrm>
            <a:off x="10493298" y="6189594"/>
            <a:ext cx="2575931" cy="400110"/>
          </a:xfrm>
          <a:prstGeom prst="rect">
            <a:avLst/>
          </a:prstGeom>
          <a:noFill/>
        </p:spPr>
        <p:txBody>
          <a:bodyPr wrap="square" rtlCol="0">
            <a:spAutoFit/>
          </a:bodyPr>
          <a:lstStyle/>
          <a:p>
            <a:r>
              <a:rPr lang="en-GB" sz="2000" dirty="0">
                <a:latin typeface="OrangeBlossoms" panose="02000603000000000000" pitchFamily="2" charset="0"/>
                <a:ea typeface="OrangeBlossoms" panose="02000603000000000000" pitchFamily="2" charset="0"/>
              </a:rPr>
              <a:t>@</a:t>
            </a:r>
            <a:r>
              <a:rPr lang="en-GB" sz="2000" dirty="0" err="1">
                <a:latin typeface="OrangeBlossoms" panose="02000603000000000000" pitchFamily="2" charset="0"/>
                <a:ea typeface="OrangeBlossoms" panose="02000603000000000000" pitchFamily="2" charset="0"/>
              </a:rPr>
              <a:t>Techielass</a:t>
            </a:r>
            <a:endParaRPr lang="en-GB" sz="2000" dirty="0">
              <a:latin typeface="OrangeBlossoms" panose="02000603000000000000" pitchFamily="2" charset="0"/>
              <a:ea typeface="OrangeBlossoms" panose="02000603000000000000" pitchFamily="2" charset="0"/>
            </a:endParaRPr>
          </a:p>
        </p:txBody>
      </p:sp>
    </p:spTree>
    <p:extLst>
      <p:ext uri="{BB962C8B-B14F-4D97-AF65-F5344CB8AC3E}">
        <p14:creationId xmlns:p14="http://schemas.microsoft.com/office/powerpoint/2010/main" val="2026910460"/>
      </p:ext>
    </p:extLst>
  </p:cSld>
  <p:clrMapOvr>
    <a:masterClrMapping/>
  </p:clrMapOvr>
  <p:transition spd="slow">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62888A-3229-4D9C-B26F-FC52F10C8679}"/>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53A4D134-9075-4643-89E5-0C4414A0F2F2}"/>
              </a:ext>
            </a:extLst>
          </p:cNvPr>
          <p:cNvSpPr>
            <a:spLocks noGrp="1"/>
          </p:cNvSpPr>
          <p:nvPr>
            <p:ph type="body" idx="1"/>
          </p:nvPr>
        </p:nvSpPr>
        <p:spPr/>
        <p:txBody>
          <a:bodyPr/>
          <a:lstStyle/>
          <a:p>
            <a:endParaRPr lang="en-GB"/>
          </a:p>
        </p:txBody>
      </p:sp>
      <p:pic>
        <p:nvPicPr>
          <p:cNvPr id="2050" name="Picture 2" descr="shade of sun and clear blue sky">
            <a:extLst>
              <a:ext uri="{FF2B5EF4-FFF2-40B4-BE49-F238E27FC236}">
                <a16:creationId xmlns:a16="http://schemas.microsoft.com/office/drawing/2014/main" id="{9FEAABC7-2FBA-4E0B-B082-A77F171ECB5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4953"/>
          <a:stretch/>
        </p:blipFill>
        <p:spPr bwMode="auto">
          <a:xfrm>
            <a:off x="0" y="-167640"/>
            <a:ext cx="12242800" cy="692404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FBD9523C-AAC4-4EC7-8319-43106BC41F4E}"/>
              </a:ext>
            </a:extLst>
          </p:cNvPr>
          <p:cNvSpPr/>
          <p:nvPr/>
        </p:nvSpPr>
        <p:spPr>
          <a:xfrm>
            <a:off x="822199" y="2241818"/>
            <a:ext cx="10818538" cy="1938992"/>
          </a:xfrm>
          <a:prstGeom prst="rect">
            <a:avLst/>
          </a:prstGeom>
          <a:noFill/>
        </p:spPr>
        <p:txBody>
          <a:bodyPr wrap="none" lIns="91440" tIns="45720" rIns="91440" bIns="45720">
            <a:spAutoFit/>
          </a:bodyPr>
          <a:lstStyle/>
          <a:p>
            <a:pPr algn="ctr"/>
            <a:r>
              <a:rPr lang="en-GB" sz="6000" b="1" spc="50" dirty="0">
                <a:ln w="9525" cmpd="sng">
                  <a:solidFill>
                    <a:schemeClr val="accent1"/>
                  </a:solidFill>
                  <a:prstDash val="solid"/>
                </a:ln>
                <a:solidFill>
                  <a:srgbClr val="70AD47">
                    <a:tint val="1000"/>
                  </a:srgbClr>
                </a:solidFill>
                <a:effectLst>
                  <a:glow rad="38100">
                    <a:schemeClr val="accent1">
                      <a:alpha val="40000"/>
                    </a:schemeClr>
                  </a:glow>
                </a:effectLst>
                <a:latin typeface="Segoe UI" panose="020B0502040204020203" pitchFamily="34" charset="0"/>
                <a:cs typeface="Segoe UI" panose="020B0502040204020203" pitchFamily="34" charset="0"/>
              </a:rPr>
              <a:t>By 2021, 38% of IT positions </a:t>
            </a:r>
          </a:p>
          <a:p>
            <a:pPr algn="ctr"/>
            <a:r>
              <a:rPr lang="en-GB" sz="6000" b="1" spc="50" dirty="0">
                <a:ln w="9525" cmpd="sng">
                  <a:solidFill>
                    <a:schemeClr val="accent1"/>
                  </a:solidFill>
                  <a:prstDash val="solid"/>
                </a:ln>
                <a:solidFill>
                  <a:srgbClr val="70AD47">
                    <a:tint val="1000"/>
                  </a:srgbClr>
                </a:solidFill>
                <a:effectLst>
                  <a:glow rad="38100">
                    <a:schemeClr val="accent1">
                      <a:alpha val="40000"/>
                    </a:schemeClr>
                  </a:glow>
                </a:effectLst>
                <a:latin typeface="Segoe UI" panose="020B0502040204020203" pitchFamily="34" charset="0"/>
                <a:cs typeface="Segoe UI" panose="020B0502040204020203" pitchFamily="34" charset="0"/>
              </a:rPr>
              <a:t>will be cloud related</a:t>
            </a:r>
          </a:p>
        </p:txBody>
      </p:sp>
      <p:sp>
        <p:nvSpPr>
          <p:cNvPr id="6" name="TextBox 5">
            <a:extLst>
              <a:ext uri="{FF2B5EF4-FFF2-40B4-BE49-F238E27FC236}">
                <a16:creationId xmlns:a16="http://schemas.microsoft.com/office/drawing/2014/main" id="{D1628635-AE44-4BB9-B154-3182DE05805D}"/>
              </a:ext>
            </a:extLst>
          </p:cNvPr>
          <p:cNvSpPr txBox="1"/>
          <p:nvPr/>
        </p:nvSpPr>
        <p:spPr>
          <a:xfrm>
            <a:off x="3059953" y="6323197"/>
            <a:ext cx="6556188" cy="523220"/>
          </a:xfrm>
          <a:prstGeom prst="rect">
            <a:avLst/>
          </a:prstGeom>
          <a:noFill/>
        </p:spPr>
        <p:txBody>
          <a:bodyPr wrap="square" rtlCol="0">
            <a:spAutoFit/>
          </a:bodyPr>
          <a:lstStyle/>
          <a:p>
            <a:r>
              <a:rPr lang="en-GB" sz="1400" dirty="0">
                <a:solidFill>
                  <a:schemeClr val="bg1"/>
                </a:solidFill>
                <a:latin typeface="Segoe Pro Semibold"/>
              </a:rPr>
              <a:t>IDC white paper (</a:t>
            </a:r>
            <a:r>
              <a:rPr lang="en-GB" sz="1400" dirty="0">
                <a:solidFill>
                  <a:schemeClr val="bg1"/>
                </a:solidFill>
                <a:latin typeface="Segoe Pro Semibold"/>
                <a:hlinkClick r:id="rId4">
                  <a:extLst>
                    <a:ext uri="{A12FA001-AC4F-418D-AE19-62706E023703}">
                      <ahyp:hlinkClr xmlns:ahyp="http://schemas.microsoft.com/office/drawing/2018/hyperlinkcolor" val="tx"/>
                    </a:ext>
                  </a:extLst>
                </a:hlinkClick>
              </a:rPr>
              <a:t>Cloud Skills and Organizational Influence: How Cloud Skills Are Accelerating the Careers of IT Professional, May 2017</a:t>
            </a:r>
            <a:r>
              <a:rPr lang="en-GB" sz="1400" dirty="0">
                <a:solidFill>
                  <a:schemeClr val="bg1"/>
                </a:solidFill>
                <a:latin typeface="Segoe Pro Semibold"/>
              </a:rPr>
              <a:t>) </a:t>
            </a:r>
          </a:p>
        </p:txBody>
      </p:sp>
      <p:sp>
        <p:nvSpPr>
          <p:cNvPr id="7" name="Rectangle 6">
            <a:extLst>
              <a:ext uri="{FF2B5EF4-FFF2-40B4-BE49-F238E27FC236}">
                <a16:creationId xmlns:a16="http://schemas.microsoft.com/office/drawing/2014/main" id="{6B9159C0-F4B9-450B-B70F-251E9B0594B7}"/>
              </a:ext>
            </a:extLst>
          </p:cNvPr>
          <p:cNvSpPr/>
          <p:nvPr/>
        </p:nvSpPr>
        <p:spPr>
          <a:xfrm>
            <a:off x="5974813" y="3244334"/>
            <a:ext cx="242374" cy="369332"/>
          </a:xfrm>
          <a:prstGeom prst="rect">
            <a:avLst/>
          </a:prstGeom>
        </p:spPr>
        <p:txBody>
          <a:bodyPr wrap="none">
            <a:spAutoFit/>
          </a:bodyPr>
          <a:lstStyle/>
          <a:p>
            <a:r>
              <a:rPr lang="en-GB" dirty="0">
                <a:solidFill>
                  <a:srgbClr val="000000"/>
                </a:solidFill>
                <a:latin typeface="Times New Roman" panose="02020603050405020304" pitchFamily="18" charset="0"/>
              </a:rPr>
              <a:t> </a:t>
            </a:r>
            <a:endParaRPr lang="en-GB" dirty="0"/>
          </a:p>
        </p:txBody>
      </p:sp>
      <p:sp>
        <p:nvSpPr>
          <p:cNvPr id="11" name="TextBox 10">
            <a:extLst>
              <a:ext uri="{FF2B5EF4-FFF2-40B4-BE49-F238E27FC236}">
                <a16:creationId xmlns:a16="http://schemas.microsoft.com/office/drawing/2014/main" id="{1E68BD87-EB4F-49FC-9FED-BED0FD152601}"/>
              </a:ext>
            </a:extLst>
          </p:cNvPr>
          <p:cNvSpPr txBox="1"/>
          <p:nvPr/>
        </p:nvSpPr>
        <p:spPr>
          <a:xfrm>
            <a:off x="269704" y="5881818"/>
            <a:ext cx="3612995" cy="707886"/>
          </a:xfrm>
          <a:prstGeom prst="rect">
            <a:avLst/>
          </a:prstGeom>
          <a:noFill/>
        </p:spPr>
        <p:txBody>
          <a:bodyPr wrap="square" rtlCol="0">
            <a:spAutoFit/>
          </a:bodyPr>
          <a:lstStyle/>
          <a:p>
            <a:r>
              <a:rPr lang="en-GB" sz="2000" dirty="0">
                <a:solidFill>
                  <a:schemeClr val="bg1"/>
                </a:solidFill>
                <a:latin typeface="OrangeBlossoms" panose="02000603000000000000" pitchFamily="2" charset="0"/>
                <a:ea typeface="OrangeBlossoms" panose="02000603000000000000" pitchFamily="2" charset="0"/>
              </a:rPr>
              <a:t>Sarah </a:t>
            </a:r>
          </a:p>
          <a:p>
            <a:r>
              <a:rPr lang="en-GB" sz="2000" dirty="0">
                <a:solidFill>
                  <a:schemeClr val="bg1"/>
                </a:solidFill>
                <a:latin typeface="OrangeBlossoms" panose="02000603000000000000" pitchFamily="2" charset="0"/>
                <a:ea typeface="OrangeBlossoms" panose="02000603000000000000" pitchFamily="2" charset="0"/>
              </a:rPr>
              <a:t>  Lean</a:t>
            </a:r>
          </a:p>
        </p:txBody>
      </p:sp>
      <p:sp>
        <p:nvSpPr>
          <p:cNvPr id="12" name="TextBox 11">
            <a:extLst>
              <a:ext uri="{FF2B5EF4-FFF2-40B4-BE49-F238E27FC236}">
                <a16:creationId xmlns:a16="http://schemas.microsoft.com/office/drawing/2014/main" id="{EFE7B080-803A-4800-8801-CE946DF8E345}"/>
              </a:ext>
            </a:extLst>
          </p:cNvPr>
          <p:cNvSpPr txBox="1"/>
          <p:nvPr/>
        </p:nvSpPr>
        <p:spPr>
          <a:xfrm>
            <a:off x="9830459" y="6184697"/>
            <a:ext cx="2575931" cy="400110"/>
          </a:xfrm>
          <a:prstGeom prst="rect">
            <a:avLst/>
          </a:prstGeom>
          <a:noFill/>
        </p:spPr>
        <p:txBody>
          <a:bodyPr wrap="square" rtlCol="0">
            <a:spAutoFit/>
          </a:bodyPr>
          <a:lstStyle/>
          <a:p>
            <a:r>
              <a:rPr lang="en-GB" sz="2000" dirty="0">
                <a:solidFill>
                  <a:schemeClr val="bg1"/>
                </a:solidFill>
                <a:latin typeface="OrangeBlossoms" panose="02000603000000000000" pitchFamily="2" charset="0"/>
                <a:ea typeface="OrangeBlossoms" panose="02000603000000000000" pitchFamily="2" charset="0"/>
              </a:rPr>
              <a:t>@</a:t>
            </a:r>
            <a:r>
              <a:rPr lang="en-GB" sz="2000" dirty="0" err="1">
                <a:solidFill>
                  <a:schemeClr val="bg1"/>
                </a:solidFill>
                <a:latin typeface="OrangeBlossoms" panose="02000603000000000000" pitchFamily="2" charset="0"/>
                <a:ea typeface="OrangeBlossoms" panose="02000603000000000000" pitchFamily="2" charset="0"/>
              </a:rPr>
              <a:t>Techielass</a:t>
            </a:r>
            <a:endParaRPr lang="en-GB" sz="2000" dirty="0">
              <a:solidFill>
                <a:schemeClr val="bg1"/>
              </a:solidFill>
              <a:latin typeface="OrangeBlossoms" panose="02000603000000000000" pitchFamily="2" charset="0"/>
              <a:ea typeface="OrangeBlossoms" panose="02000603000000000000" pitchFamily="2" charset="0"/>
            </a:endParaRPr>
          </a:p>
        </p:txBody>
      </p:sp>
    </p:spTree>
    <p:extLst>
      <p:ext uri="{BB962C8B-B14F-4D97-AF65-F5344CB8AC3E}">
        <p14:creationId xmlns:p14="http://schemas.microsoft.com/office/powerpoint/2010/main" val="24327963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A1074346-DD58-4CF6-A1D0-2B13FF07C24A}"/>
              </a:ext>
            </a:extLst>
          </p:cNvPr>
          <p:cNvPicPr>
            <a:picLocks noChangeAspect="1"/>
          </p:cNvPicPr>
          <p:nvPr/>
        </p:nvPicPr>
        <p:blipFill>
          <a:blip r:embed="rId3"/>
          <a:stretch>
            <a:fillRect/>
          </a:stretch>
        </p:blipFill>
        <p:spPr>
          <a:xfrm>
            <a:off x="0" y="1"/>
            <a:ext cx="12192000" cy="6857999"/>
          </a:xfrm>
          <a:prstGeom prst="rect">
            <a:avLst/>
          </a:prstGeom>
        </p:spPr>
      </p:pic>
      <p:sp>
        <p:nvSpPr>
          <p:cNvPr id="12" name="Rectangle 11">
            <a:extLst>
              <a:ext uri="{FF2B5EF4-FFF2-40B4-BE49-F238E27FC236}">
                <a16:creationId xmlns:a16="http://schemas.microsoft.com/office/drawing/2014/main" id="{13E4DB8A-ECD2-4C8F-9376-32E0F3A9C48D}"/>
              </a:ext>
            </a:extLst>
          </p:cNvPr>
          <p:cNvSpPr/>
          <p:nvPr/>
        </p:nvSpPr>
        <p:spPr>
          <a:xfrm>
            <a:off x="1" y="0"/>
            <a:ext cx="12192000" cy="6858001"/>
          </a:xfrm>
          <a:prstGeom prst="rect">
            <a:avLst/>
          </a:prstGeom>
          <a:solidFill>
            <a:schemeClr val="bg2">
              <a:lumMod val="50000"/>
              <a:alpha val="80000"/>
            </a:schemeClr>
          </a:solidFill>
          <a:ln w="1079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 name="Title 1">
            <a:extLst>
              <a:ext uri="{FF2B5EF4-FFF2-40B4-BE49-F238E27FC236}">
                <a16:creationId xmlns:a16="http://schemas.microsoft.com/office/drawing/2014/main" id="{9E69EBE2-7563-4898-81E8-DD14A0DFA8EF}"/>
              </a:ext>
            </a:extLst>
          </p:cNvPr>
          <p:cNvSpPr>
            <a:spLocks noGrp="1"/>
          </p:cNvSpPr>
          <p:nvPr>
            <p:ph type="title"/>
          </p:nvPr>
        </p:nvSpPr>
        <p:spPr>
          <a:xfrm>
            <a:off x="514151" y="2819602"/>
            <a:ext cx="8420099" cy="609398"/>
          </a:xfrm>
        </p:spPr>
        <p:txBody>
          <a:bodyPr/>
          <a:lstStyle/>
          <a:p>
            <a:r>
              <a:rPr lang="en-US" dirty="0">
                <a:latin typeface="Segoe UI" panose="020B0502040204020203" pitchFamily="34" charset="0"/>
                <a:cs typeface="Segoe UI" panose="020B0502040204020203" pitchFamily="34" charset="0"/>
              </a:rPr>
              <a:t>Thinking about modernizing</a:t>
            </a:r>
          </a:p>
        </p:txBody>
      </p:sp>
      <p:sp>
        <p:nvSpPr>
          <p:cNvPr id="8" name="TextBox 7">
            <a:extLst>
              <a:ext uri="{FF2B5EF4-FFF2-40B4-BE49-F238E27FC236}">
                <a16:creationId xmlns:a16="http://schemas.microsoft.com/office/drawing/2014/main" id="{9A006D55-875D-4B55-B669-A6A676B88A4F}"/>
              </a:ext>
            </a:extLst>
          </p:cNvPr>
          <p:cNvSpPr txBox="1"/>
          <p:nvPr/>
        </p:nvSpPr>
        <p:spPr>
          <a:xfrm>
            <a:off x="269704" y="5881818"/>
            <a:ext cx="3612995" cy="707886"/>
          </a:xfrm>
          <a:prstGeom prst="rect">
            <a:avLst/>
          </a:prstGeom>
          <a:noFill/>
        </p:spPr>
        <p:txBody>
          <a:bodyPr wrap="square" rtlCol="0">
            <a:spAutoFit/>
          </a:bodyPr>
          <a:lstStyle/>
          <a:p>
            <a:r>
              <a:rPr lang="en-GB" sz="2000" dirty="0">
                <a:latin typeface="OrangeBlossoms" panose="02000603000000000000" pitchFamily="2" charset="0"/>
                <a:ea typeface="OrangeBlossoms" panose="02000603000000000000" pitchFamily="2" charset="0"/>
              </a:rPr>
              <a:t>Sarah </a:t>
            </a:r>
          </a:p>
          <a:p>
            <a:r>
              <a:rPr lang="en-GB" sz="2000" dirty="0">
                <a:latin typeface="OrangeBlossoms" panose="02000603000000000000" pitchFamily="2" charset="0"/>
                <a:ea typeface="OrangeBlossoms" panose="02000603000000000000" pitchFamily="2" charset="0"/>
              </a:rPr>
              <a:t>  Lean</a:t>
            </a:r>
          </a:p>
        </p:txBody>
      </p:sp>
      <p:sp>
        <p:nvSpPr>
          <p:cNvPr id="9" name="TextBox 8">
            <a:extLst>
              <a:ext uri="{FF2B5EF4-FFF2-40B4-BE49-F238E27FC236}">
                <a16:creationId xmlns:a16="http://schemas.microsoft.com/office/drawing/2014/main" id="{FCDB9393-5B52-41A5-86BB-4F6F9E9987A6}"/>
              </a:ext>
            </a:extLst>
          </p:cNvPr>
          <p:cNvSpPr txBox="1"/>
          <p:nvPr/>
        </p:nvSpPr>
        <p:spPr>
          <a:xfrm>
            <a:off x="10493298" y="6189594"/>
            <a:ext cx="2575931" cy="400110"/>
          </a:xfrm>
          <a:prstGeom prst="rect">
            <a:avLst/>
          </a:prstGeom>
          <a:noFill/>
        </p:spPr>
        <p:txBody>
          <a:bodyPr wrap="square" rtlCol="0">
            <a:spAutoFit/>
          </a:bodyPr>
          <a:lstStyle/>
          <a:p>
            <a:r>
              <a:rPr lang="en-GB" sz="2000" dirty="0">
                <a:latin typeface="OrangeBlossoms" panose="02000603000000000000" pitchFamily="2" charset="0"/>
                <a:ea typeface="OrangeBlossoms" panose="02000603000000000000" pitchFamily="2" charset="0"/>
              </a:rPr>
              <a:t>@</a:t>
            </a:r>
            <a:r>
              <a:rPr lang="en-GB" sz="2000" dirty="0" err="1">
                <a:latin typeface="OrangeBlossoms" panose="02000603000000000000" pitchFamily="2" charset="0"/>
                <a:ea typeface="OrangeBlossoms" panose="02000603000000000000" pitchFamily="2" charset="0"/>
              </a:rPr>
              <a:t>Techielass</a:t>
            </a:r>
            <a:endParaRPr lang="en-GB" sz="2000" dirty="0">
              <a:latin typeface="OrangeBlossoms" panose="02000603000000000000" pitchFamily="2" charset="0"/>
              <a:ea typeface="OrangeBlossoms" panose="02000603000000000000" pitchFamily="2" charset="0"/>
            </a:endParaRPr>
          </a:p>
        </p:txBody>
      </p:sp>
    </p:spTree>
    <p:extLst>
      <p:ext uri="{BB962C8B-B14F-4D97-AF65-F5344CB8AC3E}">
        <p14:creationId xmlns:p14="http://schemas.microsoft.com/office/powerpoint/2010/main" val="36543424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ABFCFA23-E8BD-42B4-92CA-187D9B7194FC}"/>
              </a:ext>
            </a:extLst>
          </p:cNvPr>
          <p:cNvSpPr txBox="1"/>
          <p:nvPr/>
        </p:nvSpPr>
        <p:spPr>
          <a:xfrm>
            <a:off x="385011" y="317634"/>
            <a:ext cx="9086248" cy="904863"/>
          </a:xfrm>
          <a:prstGeom prst="rect">
            <a:avLst/>
          </a:prstGeom>
          <a:noFill/>
        </p:spPr>
        <p:txBody>
          <a:bodyPr wrap="square" lIns="182880" tIns="146304" rIns="182880" bIns="146304" rtlCol="0">
            <a:spAutoFit/>
          </a:bodyPr>
          <a:lstStyle/>
          <a:p>
            <a:pPr>
              <a:lnSpc>
                <a:spcPct val="90000"/>
              </a:lnSpc>
              <a:spcAft>
                <a:spcPts val="600"/>
              </a:spcAft>
            </a:pPr>
            <a:r>
              <a:rPr lang="en-GB" sz="4400" dirty="0">
                <a:solidFill>
                  <a:schemeClr val="bg1"/>
                </a:solidFill>
                <a:latin typeface="Segoe UI" panose="020B0502040204020203" pitchFamily="34" charset="0"/>
                <a:cs typeface="Segoe UI" panose="020B0502040204020203" pitchFamily="34" charset="0"/>
              </a:rPr>
              <a:t>Key Stages</a:t>
            </a:r>
          </a:p>
        </p:txBody>
      </p:sp>
      <p:grpSp>
        <p:nvGrpSpPr>
          <p:cNvPr id="23" name="Group 22">
            <a:extLst>
              <a:ext uri="{FF2B5EF4-FFF2-40B4-BE49-F238E27FC236}">
                <a16:creationId xmlns:a16="http://schemas.microsoft.com/office/drawing/2014/main" id="{81C77011-82C4-4E36-82B5-ACC8789DAD6B}"/>
              </a:ext>
            </a:extLst>
          </p:cNvPr>
          <p:cNvGrpSpPr/>
          <p:nvPr/>
        </p:nvGrpSpPr>
        <p:grpSpPr>
          <a:xfrm>
            <a:off x="685802" y="1868905"/>
            <a:ext cx="1886552" cy="2808391"/>
            <a:chOff x="685802" y="1868905"/>
            <a:chExt cx="1886552" cy="2808391"/>
          </a:xfrm>
        </p:grpSpPr>
        <p:sp>
          <p:nvSpPr>
            <p:cNvPr id="14" name="Flowchart: Connector 13">
              <a:extLst>
                <a:ext uri="{FF2B5EF4-FFF2-40B4-BE49-F238E27FC236}">
                  <a16:creationId xmlns:a16="http://schemas.microsoft.com/office/drawing/2014/main" id="{7E2080FE-87A2-447D-9FA4-50ED3C1BA3F5}"/>
                </a:ext>
              </a:extLst>
            </p:cNvPr>
            <p:cNvSpPr/>
            <p:nvPr/>
          </p:nvSpPr>
          <p:spPr bwMode="auto">
            <a:xfrm>
              <a:off x="685802" y="1868905"/>
              <a:ext cx="1886552" cy="1848051"/>
            </a:xfrm>
            <a:prstGeom prst="flowChartConnector">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solidFill>
                  <a:srgbClr val="00BCF2"/>
                </a:solidFill>
                <a:ea typeface="Segoe UI" pitchFamily="34" charset="0"/>
                <a:cs typeface="Segoe UI" pitchFamily="34" charset="0"/>
              </a:endParaRPr>
            </a:p>
          </p:txBody>
        </p:sp>
        <p:pic>
          <p:nvPicPr>
            <p:cNvPr id="7" name="Graphic 6" descr="Binoculars">
              <a:extLst>
                <a:ext uri="{FF2B5EF4-FFF2-40B4-BE49-F238E27FC236}">
                  <a16:creationId xmlns:a16="http://schemas.microsoft.com/office/drawing/2014/main" id="{05D1B9DA-74DA-4882-9986-00C096AA699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41135" y="2204988"/>
              <a:ext cx="1175887" cy="1175887"/>
            </a:xfrm>
            <a:prstGeom prst="rect">
              <a:avLst/>
            </a:prstGeom>
          </p:spPr>
        </p:pic>
        <p:sp>
          <p:nvSpPr>
            <p:cNvPr id="19" name="TextBox 18">
              <a:extLst>
                <a:ext uri="{FF2B5EF4-FFF2-40B4-BE49-F238E27FC236}">
                  <a16:creationId xmlns:a16="http://schemas.microsoft.com/office/drawing/2014/main" id="{15C32EFF-604F-40ED-A2D9-5B5F31B82D41}"/>
                </a:ext>
              </a:extLst>
            </p:cNvPr>
            <p:cNvSpPr txBox="1"/>
            <p:nvPr/>
          </p:nvSpPr>
          <p:spPr>
            <a:xfrm>
              <a:off x="975765" y="4049432"/>
              <a:ext cx="1306626" cy="627864"/>
            </a:xfrm>
            <a:prstGeom prst="rect">
              <a:avLst/>
            </a:prstGeom>
            <a:noFill/>
          </p:spPr>
          <p:txBody>
            <a:bodyPr wrap="square" lIns="182880" tIns="146304" rIns="182880" bIns="146304" rtlCol="0">
              <a:spAutoFit/>
            </a:bodyPr>
            <a:lstStyle/>
            <a:p>
              <a:pPr>
                <a:lnSpc>
                  <a:spcPct val="90000"/>
                </a:lnSpc>
                <a:spcAft>
                  <a:spcPts val="600"/>
                </a:spcAft>
              </a:pPr>
              <a:r>
                <a:rPr lang="en-GB" sz="2400" dirty="0">
                  <a:solidFill>
                    <a:schemeClr val="bg1"/>
                  </a:solidFill>
                  <a:latin typeface="Segoe UI" panose="020B0502040204020203" pitchFamily="34" charset="0"/>
                  <a:cs typeface="Segoe UI" panose="020B0502040204020203" pitchFamily="34" charset="0"/>
                </a:rPr>
                <a:t>Assess</a:t>
              </a:r>
            </a:p>
          </p:txBody>
        </p:sp>
      </p:grpSp>
      <p:grpSp>
        <p:nvGrpSpPr>
          <p:cNvPr id="24" name="Group 23">
            <a:extLst>
              <a:ext uri="{FF2B5EF4-FFF2-40B4-BE49-F238E27FC236}">
                <a16:creationId xmlns:a16="http://schemas.microsoft.com/office/drawing/2014/main" id="{CF26B750-7886-4D38-8AA8-2BFE8BC0C571}"/>
              </a:ext>
            </a:extLst>
          </p:cNvPr>
          <p:cNvGrpSpPr/>
          <p:nvPr/>
        </p:nvGrpSpPr>
        <p:grpSpPr>
          <a:xfrm>
            <a:off x="3818422" y="1868904"/>
            <a:ext cx="1886552" cy="3144398"/>
            <a:chOff x="3818422" y="1868904"/>
            <a:chExt cx="1886552" cy="3144398"/>
          </a:xfrm>
        </p:grpSpPr>
        <p:sp>
          <p:nvSpPr>
            <p:cNvPr id="15" name="Flowchart: Connector 14">
              <a:extLst>
                <a:ext uri="{FF2B5EF4-FFF2-40B4-BE49-F238E27FC236}">
                  <a16:creationId xmlns:a16="http://schemas.microsoft.com/office/drawing/2014/main" id="{194C4BB2-6183-47F8-B201-7903FA96698E}"/>
                </a:ext>
              </a:extLst>
            </p:cNvPr>
            <p:cNvSpPr/>
            <p:nvPr/>
          </p:nvSpPr>
          <p:spPr bwMode="auto">
            <a:xfrm>
              <a:off x="3818422" y="1868904"/>
              <a:ext cx="1886552" cy="1848051"/>
            </a:xfrm>
            <a:prstGeom prst="flowChartConnector">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9" name="Graphic 8" descr="Transfer">
              <a:extLst>
                <a:ext uri="{FF2B5EF4-FFF2-40B4-BE49-F238E27FC236}">
                  <a16:creationId xmlns:a16="http://schemas.microsoft.com/office/drawing/2014/main" id="{1E4D0955-4E68-4CF6-B481-CE9F2A289EB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246344" y="2204988"/>
              <a:ext cx="1124552" cy="1124552"/>
            </a:xfrm>
            <a:prstGeom prst="rect">
              <a:avLst/>
            </a:prstGeom>
          </p:spPr>
        </p:pic>
        <p:sp>
          <p:nvSpPr>
            <p:cNvPr id="20" name="TextBox 19">
              <a:extLst>
                <a:ext uri="{FF2B5EF4-FFF2-40B4-BE49-F238E27FC236}">
                  <a16:creationId xmlns:a16="http://schemas.microsoft.com/office/drawing/2014/main" id="{37F1D6B5-4DD3-44B1-BEE6-56A23312C4D6}"/>
                </a:ext>
              </a:extLst>
            </p:cNvPr>
            <p:cNvSpPr txBox="1"/>
            <p:nvPr/>
          </p:nvSpPr>
          <p:spPr>
            <a:xfrm>
              <a:off x="4033786" y="4053039"/>
              <a:ext cx="1549667" cy="960263"/>
            </a:xfrm>
            <a:prstGeom prst="rect">
              <a:avLst/>
            </a:prstGeom>
            <a:noFill/>
          </p:spPr>
          <p:txBody>
            <a:bodyPr wrap="square" lIns="182880" tIns="146304" rIns="182880" bIns="146304" rtlCol="0">
              <a:spAutoFit/>
            </a:bodyPr>
            <a:lstStyle/>
            <a:p>
              <a:pPr>
                <a:lnSpc>
                  <a:spcPct val="90000"/>
                </a:lnSpc>
                <a:spcAft>
                  <a:spcPts val="600"/>
                </a:spcAft>
              </a:pPr>
              <a:r>
                <a:rPr lang="en-GB" sz="2400" dirty="0">
                  <a:solidFill>
                    <a:schemeClr val="bg1"/>
                  </a:solidFill>
                  <a:latin typeface="Segoe UI" panose="020B0502040204020203" pitchFamily="34" charset="0"/>
                  <a:cs typeface="Segoe UI" panose="020B0502040204020203" pitchFamily="34" charset="0"/>
                </a:rPr>
                <a:t>Migrate</a:t>
              </a:r>
              <a:r>
                <a:rPr lang="en-GB" sz="2400" dirty="0">
                  <a:solidFill>
                    <a:schemeClr val="bg1"/>
                  </a:solidFill>
                </a:rPr>
                <a:t>	</a:t>
              </a:r>
            </a:p>
          </p:txBody>
        </p:sp>
      </p:grpSp>
      <p:grpSp>
        <p:nvGrpSpPr>
          <p:cNvPr id="25" name="Group 24">
            <a:extLst>
              <a:ext uri="{FF2B5EF4-FFF2-40B4-BE49-F238E27FC236}">
                <a16:creationId xmlns:a16="http://schemas.microsoft.com/office/drawing/2014/main" id="{34312203-05DE-4B4F-9A2F-7DCF758DB694}"/>
              </a:ext>
            </a:extLst>
          </p:cNvPr>
          <p:cNvGrpSpPr/>
          <p:nvPr/>
        </p:nvGrpSpPr>
        <p:grpSpPr>
          <a:xfrm>
            <a:off x="6757739" y="1867300"/>
            <a:ext cx="1886552" cy="2809996"/>
            <a:chOff x="6757739" y="1867300"/>
            <a:chExt cx="1886552" cy="2809996"/>
          </a:xfrm>
        </p:grpSpPr>
        <p:sp>
          <p:nvSpPr>
            <p:cNvPr id="16" name="Flowchart: Connector 15">
              <a:extLst>
                <a:ext uri="{FF2B5EF4-FFF2-40B4-BE49-F238E27FC236}">
                  <a16:creationId xmlns:a16="http://schemas.microsoft.com/office/drawing/2014/main" id="{4F89E665-ADEB-44F4-9735-056B3CD6B7DB}"/>
                </a:ext>
              </a:extLst>
            </p:cNvPr>
            <p:cNvSpPr/>
            <p:nvPr/>
          </p:nvSpPr>
          <p:spPr bwMode="auto">
            <a:xfrm>
              <a:off x="6757739" y="1867300"/>
              <a:ext cx="1886552" cy="1848051"/>
            </a:xfrm>
            <a:prstGeom prst="flowChartConnector">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Graphic 10" descr="Gears">
              <a:extLst>
                <a:ext uri="{FF2B5EF4-FFF2-40B4-BE49-F238E27FC236}">
                  <a16:creationId xmlns:a16="http://schemas.microsoft.com/office/drawing/2014/main" id="{23BB140B-B8E6-4DED-A88E-11F4E362769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113071" y="2184133"/>
              <a:ext cx="1175887" cy="1175887"/>
            </a:xfrm>
            <a:prstGeom prst="rect">
              <a:avLst/>
            </a:prstGeom>
          </p:spPr>
        </p:pic>
        <p:sp>
          <p:nvSpPr>
            <p:cNvPr id="21" name="TextBox 20">
              <a:extLst>
                <a:ext uri="{FF2B5EF4-FFF2-40B4-BE49-F238E27FC236}">
                  <a16:creationId xmlns:a16="http://schemas.microsoft.com/office/drawing/2014/main" id="{18B003DD-D2B1-4257-8342-3C6B6BAC627B}"/>
                </a:ext>
              </a:extLst>
            </p:cNvPr>
            <p:cNvSpPr txBox="1"/>
            <p:nvPr/>
          </p:nvSpPr>
          <p:spPr>
            <a:xfrm>
              <a:off x="6865626" y="4049432"/>
              <a:ext cx="1778665" cy="627864"/>
            </a:xfrm>
            <a:prstGeom prst="rect">
              <a:avLst/>
            </a:prstGeom>
            <a:noFill/>
          </p:spPr>
          <p:txBody>
            <a:bodyPr wrap="square" lIns="182880" tIns="146304" rIns="182880" bIns="146304" rtlCol="0">
              <a:spAutoFit/>
            </a:bodyPr>
            <a:lstStyle/>
            <a:p>
              <a:pPr>
                <a:lnSpc>
                  <a:spcPct val="90000"/>
                </a:lnSpc>
                <a:spcAft>
                  <a:spcPts val="600"/>
                </a:spcAft>
              </a:pPr>
              <a:r>
                <a:rPr lang="en-GB" sz="2400" dirty="0">
                  <a:solidFill>
                    <a:schemeClr val="bg1"/>
                  </a:solidFill>
                  <a:latin typeface="Segoe UI" panose="020B0502040204020203" pitchFamily="34" charset="0"/>
                  <a:cs typeface="Segoe UI" panose="020B0502040204020203" pitchFamily="34" charset="0"/>
                </a:rPr>
                <a:t>Optimise</a:t>
              </a:r>
            </a:p>
          </p:txBody>
        </p:sp>
      </p:grpSp>
      <p:grpSp>
        <p:nvGrpSpPr>
          <p:cNvPr id="26" name="Group 25">
            <a:extLst>
              <a:ext uri="{FF2B5EF4-FFF2-40B4-BE49-F238E27FC236}">
                <a16:creationId xmlns:a16="http://schemas.microsoft.com/office/drawing/2014/main" id="{47E4EE25-0F4A-436C-8175-21BA2A77FE4E}"/>
              </a:ext>
            </a:extLst>
          </p:cNvPr>
          <p:cNvGrpSpPr/>
          <p:nvPr/>
        </p:nvGrpSpPr>
        <p:grpSpPr>
          <a:xfrm>
            <a:off x="9556281" y="1867299"/>
            <a:ext cx="2016089" cy="3120335"/>
            <a:chOff x="9556281" y="1867299"/>
            <a:chExt cx="2016089" cy="3120335"/>
          </a:xfrm>
        </p:grpSpPr>
        <p:sp>
          <p:nvSpPr>
            <p:cNvPr id="17" name="Flowchart: Connector 16">
              <a:extLst>
                <a:ext uri="{FF2B5EF4-FFF2-40B4-BE49-F238E27FC236}">
                  <a16:creationId xmlns:a16="http://schemas.microsoft.com/office/drawing/2014/main" id="{D6B5F464-B6F5-4FA4-B1BF-526391A344D0}"/>
                </a:ext>
              </a:extLst>
            </p:cNvPr>
            <p:cNvSpPr/>
            <p:nvPr/>
          </p:nvSpPr>
          <p:spPr bwMode="auto">
            <a:xfrm>
              <a:off x="9556281" y="1867299"/>
              <a:ext cx="1886552" cy="1848051"/>
            </a:xfrm>
            <a:prstGeom prst="flowChartConnector">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3" name="Graphic 12" descr="Lock">
              <a:extLst>
                <a:ext uri="{FF2B5EF4-FFF2-40B4-BE49-F238E27FC236}">
                  <a16:creationId xmlns:a16="http://schemas.microsoft.com/office/drawing/2014/main" id="{F4D9A4FD-89A1-49FB-B01D-42242EAA2652}"/>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919633" y="2179320"/>
              <a:ext cx="1124552" cy="1124552"/>
            </a:xfrm>
            <a:prstGeom prst="rect">
              <a:avLst/>
            </a:prstGeom>
          </p:spPr>
        </p:pic>
        <p:sp>
          <p:nvSpPr>
            <p:cNvPr id="22" name="TextBox 21">
              <a:extLst>
                <a:ext uri="{FF2B5EF4-FFF2-40B4-BE49-F238E27FC236}">
                  <a16:creationId xmlns:a16="http://schemas.microsoft.com/office/drawing/2014/main" id="{6FEAEA33-22EB-4223-B853-1F2A05FEA86A}"/>
                </a:ext>
              </a:extLst>
            </p:cNvPr>
            <p:cNvSpPr txBox="1"/>
            <p:nvPr/>
          </p:nvSpPr>
          <p:spPr>
            <a:xfrm>
              <a:off x="9793705" y="4027371"/>
              <a:ext cx="1778665" cy="960263"/>
            </a:xfrm>
            <a:prstGeom prst="rect">
              <a:avLst/>
            </a:prstGeom>
            <a:noFill/>
          </p:spPr>
          <p:txBody>
            <a:bodyPr wrap="square" lIns="182880" tIns="146304" rIns="182880" bIns="146304" rtlCol="0">
              <a:spAutoFit/>
            </a:bodyPr>
            <a:lstStyle/>
            <a:p>
              <a:pPr>
                <a:lnSpc>
                  <a:spcPct val="90000"/>
                </a:lnSpc>
                <a:spcAft>
                  <a:spcPts val="600"/>
                </a:spcAft>
              </a:pPr>
              <a:r>
                <a:rPr lang="en-GB" sz="2400" dirty="0">
                  <a:solidFill>
                    <a:schemeClr val="bg1"/>
                  </a:solidFill>
                  <a:latin typeface="Segoe UI" panose="020B0502040204020203" pitchFamily="34" charset="0"/>
                  <a:cs typeface="Segoe UI" panose="020B0502040204020203" pitchFamily="34" charset="0"/>
                </a:rPr>
                <a:t>Secure &amp; Manage</a:t>
              </a:r>
            </a:p>
          </p:txBody>
        </p:sp>
      </p:grpSp>
      <p:sp>
        <p:nvSpPr>
          <p:cNvPr id="27" name="TextBox 26">
            <a:extLst>
              <a:ext uri="{FF2B5EF4-FFF2-40B4-BE49-F238E27FC236}">
                <a16:creationId xmlns:a16="http://schemas.microsoft.com/office/drawing/2014/main" id="{C214D82B-59FB-4E6F-B554-D90637C38B2A}"/>
              </a:ext>
            </a:extLst>
          </p:cNvPr>
          <p:cNvSpPr txBox="1"/>
          <p:nvPr/>
        </p:nvSpPr>
        <p:spPr>
          <a:xfrm>
            <a:off x="269704" y="5881818"/>
            <a:ext cx="3612995" cy="707886"/>
          </a:xfrm>
          <a:prstGeom prst="rect">
            <a:avLst/>
          </a:prstGeom>
          <a:noFill/>
        </p:spPr>
        <p:txBody>
          <a:bodyPr wrap="square" rtlCol="0">
            <a:spAutoFit/>
          </a:bodyPr>
          <a:lstStyle/>
          <a:p>
            <a:r>
              <a:rPr lang="en-GB" sz="2000" dirty="0">
                <a:solidFill>
                  <a:schemeClr val="bg1"/>
                </a:solidFill>
                <a:latin typeface="OrangeBlossoms" panose="02000603000000000000" pitchFamily="2" charset="0"/>
                <a:ea typeface="OrangeBlossoms" panose="02000603000000000000" pitchFamily="2" charset="0"/>
              </a:rPr>
              <a:t>Sarah </a:t>
            </a:r>
          </a:p>
          <a:p>
            <a:r>
              <a:rPr lang="en-GB" sz="2000" dirty="0">
                <a:solidFill>
                  <a:schemeClr val="bg1"/>
                </a:solidFill>
                <a:latin typeface="OrangeBlossoms" panose="02000603000000000000" pitchFamily="2" charset="0"/>
                <a:ea typeface="OrangeBlossoms" panose="02000603000000000000" pitchFamily="2" charset="0"/>
              </a:rPr>
              <a:t>  Lean</a:t>
            </a:r>
          </a:p>
        </p:txBody>
      </p:sp>
      <p:sp>
        <p:nvSpPr>
          <p:cNvPr id="28" name="TextBox 27">
            <a:extLst>
              <a:ext uri="{FF2B5EF4-FFF2-40B4-BE49-F238E27FC236}">
                <a16:creationId xmlns:a16="http://schemas.microsoft.com/office/drawing/2014/main" id="{061F0B35-7693-4266-891E-F98DA410EDF7}"/>
              </a:ext>
            </a:extLst>
          </p:cNvPr>
          <p:cNvSpPr txBox="1"/>
          <p:nvPr/>
        </p:nvSpPr>
        <p:spPr>
          <a:xfrm>
            <a:off x="10493298" y="6189594"/>
            <a:ext cx="2575931" cy="400110"/>
          </a:xfrm>
          <a:prstGeom prst="rect">
            <a:avLst/>
          </a:prstGeom>
          <a:noFill/>
        </p:spPr>
        <p:txBody>
          <a:bodyPr wrap="square" rtlCol="0">
            <a:spAutoFit/>
          </a:bodyPr>
          <a:lstStyle/>
          <a:p>
            <a:r>
              <a:rPr lang="en-GB" sz="2000" dirty="0">
                <a:solidFill>
                  <a:schemeClr val="bg1"/>
                </a:solidFill>
                <a:latin typeface="OrangeBlossoms" panose="02000603000000000000" pitchFamily="2" charset="0"/>
                <a:ea typeface="OrangeBlossoms" panose="02000603000000000000" pitchFamily="2" charset="0"/>
              </a:rPr>
              <a:t>@</a:t>
            </a:r>
            <a:r>
              <a:rPr lang="en-GB" sz="2000" dirty="0" err="1">
                <a:solidFill>
                  <a:schemeClr val="bg1"/>
                </a:solidFill>
                <a:latin typeface="OrangeBlossoms" panose="02000603000000000000" pitchFamily="2" charset="0"/>
                <a:ea typeface="OrangeBlossoms" panose="02000603000000000000" pitchFamily="2" charset="0"/>
              </a:rPr>
              <a:t>Techielass</a:t>
            </a:r>
            <a:endParaRPr lang="en-GB" sz="2000" dirty="0">
              <a:solidFill>
                <a:schemeClr val="bg1"/>
              </a:solidFill>
              <a:latin typeface="OrangeBlossoms" panose="02000603000000000000" pitchFamily="2" charset="0"/>
              <a:ea typeface="OrangeBlossoms" panose="02000603000000000000" pitchFamily="2" charset="0"/>
            </a:endParaRPr>
          </a:p>
        </p:txBody>
      </p:sp>
    </p:spTree>
    <p:extLst>
      <p:ext uri="{BB962C8B-B14F-4D97-AF65-F5344CB8AC3E}">
        <p14:creationId xmlns:p14="http://schemas.microsoft.com/office/powerpoint/2010/main" val="41769544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1000"/>
                                        <p:tgtEl>
                                          <p:spTgt spid="23"/>
                                        </p:tgtEl>
                                      </p:cBhvr>
                                    </p:animEffect>
                                    <p:anim calcmode="lin" valueType="num">
                                      <p:cBhvr>
                                        <p:cTn id="8" dur="1000" fill="hold"/>
                                        <p:tgtEl>
                                          <p:spTgt spid="23"/>
                                        </p:tgtEl>
                                        <p:attrNameLst>
                                          <p:attrName>ppt_x</p:attrName>
                                        </p:attrNameLst>
                                      </p:cBhvr>
                                      <p:tavLst>
                                        <p:tav tm="0">
                                          <p:val>
                                            <p:strVal val="#ppt_x"/>
                                          </p:val>
                                        </p:tav>
                                        <p:tav tm="100000">
                                          <p:val>
                                            <p:strVal val="#ppt_x"/>
                                          </p:val>
                                        </p:tav>
                                      </p:tavLst>
                                    </p:anim>
                                    <p:anim calcmode="lin" valueType="num">
                                      <p:cBhvr>
                                        <p:cTn id="9" dur="1000" fill="hold"/>
                                        <p:tgtEl>
                                          <p:spTgt spid="2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1000"/>
                                        <p:tgtEl>
                                          <p:spTgt spid="24"/>
                                        </p:tgtEl>
                                      </p:cBhvr>
                                    </p:animEffect>
                                    <p:anim calcmode="lin" valueType="num">
                                      <p:cBhvr>
                                        <p:cTn id="14" dur="1000" fill="hold"/>
                                        <p:tgtEl>
                                          <p:spTgt spid="24"/>
                                        </p:tgtEl>
                                        <p:attrNameLst>
                                          <p:attrName>ppt_x</p:attrName>
                                        </p:attrNameLst>
                                      </p:cBhvr>
                                      <p:tavLst>
                                        <p:tav tm="0">
                                          <p:val>
                                            <p:strVal val="#ppt_x"/>
                                          </p:val>
                                        </p:tav>
                                        <p:tav tm="100000">
                                          <p:val>
                                            <p:strVal val="#ppt_x"/>
                                          </p:val>
                                        </p:tav>
                                      </p:tavLst>
                                    </p:anim>
                                    <p:anim calcmode="lin" valueType="num">
                                      <p:cBhvr>
                                        <p:cTn id="15" dur="1000" fill="hold"/>
                                        <p:tgtEl>
                                          <p:spTgt spid="24"/>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fade">
                                      <p:cBhvr>
                                        <p:cTn id="19" dur="1000"/>
                                        <p:tgtEl>
                                          <p:spTgt spid="25"/>
                                        </p:tgtEl>
                                      </p:cBhvr>
                                    </p:animEffect>
                                    <p:anim calcmode="lin" valueType="num">
                                      <p:cBhvr>
                                        <p:cTn id="20" dur="1000" fill="hold"/>
                                        <p:tgtEl>
                                          <p:spTgt spid="25"/>
                                        </p:tgtEl>
                                        <p:attrNameLst>
                                          <p:attrName>ppt_x</p:attrName>
                                        </p:attrNameLst>
                                      </p:cBhvr>
                                      <p:tavLst>
                                        <p:tav tm="0">
                                          <p:val>
                                            <p:strVal val="#ppt_x"/>
                                          </p:val>
                                        </p:tav>
                                        <p:tav tm="100000">
                                          <p:val>
                                            <p:strVal val="#ppt_x"/>
                                          </p:val>
                                        </p:tav>
                                      </p:tavLst>
                                    </p:anim>
                                    <p:anim calcmode="lin" valueType="num">
                                      <p:cBhvr>
                                        <p:cTn id="21" dur="1000" fill="hold"/>
                                        <p:tgtEl>
                                          <p:spTgt spid="25"/>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nodeType="afterEffect">
                                  <p:stCondLst>
                                    <p:cond delay="0"/>
                                  </p:stCondLst>
                                  <p:childTnLst>
                                    <p:set>
                                      <p:cBhvr>
                                        <p:cTn id="24" dur="1" fill="hold">
                                          <p:stCondLst>
                                            <p:cond delay="0"/>
                                          </p:stCondLst>
                                        </p:cTn>
                                        <p:tgtEl>
                                          <p:spTgt spid="26"/>
                                        </p:tgtEl>
                                        <p:attrNameLst>
                                          <p:attrName>style.visibility</p:attrName>
                                        </p:attrNameLst>
                                      </p:cBhvr>
                                      <p:to>
                                        <p:strVal val="visible"/>
                                      </p:to>
                                    </p:set>
                                    <p:animEffect transition="in" filter="fade">
                                      <p:cBhvr>
                                        <p:cTn id="25" dur="1000"/>
                                        <p:tgtEl>
                                          <p:spTgt spid="26"/>
                                        </p:tgtEl>
                                      </p:cBhvr>
                                    </p:animEffect>
                                    <p:anim calcmode="lin" valueType="num">
                                      <p:cBhvr>
                                        <p:cTn id="26" dur="1000" fill="hold"/>
                                        <p:tgtEl>
                                          <p:spTgt spid="26"/>
                                        </p:tgtEl>
                                        <p:attrNameLst>
                                          <p:attrName>ppt_x</p:attrName>
                                        </p:attrNameLst>
                                      </p:cBhvr>
                                      <p:tavLst>
                                        <p:tav tm="0">
                                          <p:val>
                                            <p:strVal val="#ppt_x"/>
                                          </p:val>
                                        </p:tav>
                                        <p:tav tm="100000">
                                          <p:val>
                                            <p:strVal val="#ppt_x"/>
                                          </p:val>
                                        </p:tav>
                                      </p:tavLst>
                                    </p:anim>
                                    <p:anim calcmode="lin" valueType="num">
                                      <p:cBhvr>
                                        <p:cTn id="27"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FE1101A-7B00-477D-A115-EE9F64A11933}"/>
              </a:ext>
            </a:extLst>
          </p:cNvPr>
          <p:cNvSpPr>
            <a:spLocks noGrp="1"/>
          </p:cNvSpPr>
          <p:nvPr>
            <p:ph type="title"/>
          </p:nvPr>
        </p:nvSpPr>
        <p:spPr>
          <a:xfrm>
            <a:off x="457200" y="448139"/>
            <a:ext cx="8420099" cy="609398"/>
          </a:xfrm>
        </p:spPr>
        <p:txBody>
          <a:bodyPr/>
          <a:lstStyle/>
          <a:p>
            <a:r>
              <a:rPr lang="en-GB" b="0" dirty="0">
                <a:solidFill>
                  <a:schemeClr val="bg1"/>
                </a:solidFill>
                <a:latin typeface="Segoe UI" panose="020B0502040204020203" pitchFamily="34" charset="0"/>
                <a:cs typeface="Segoe UI" panose="020B0502040204020203" pitchFamily="34" charset="0"/>
              </a:rPr>
              <a:t>Assess</a:t>
            </a:r>
          </a:p>
        </p:txBody>
      </p:sp>
      <p:sp>
        <p:nvSpPr>
          <p:cNvPr id="6" name="TextBox 5">
            <a:extLst>
              <a:ext uri="{FF2B5EF4-FFF2-40B4-BE49-F238E27FC236}">
                <a16:creationId xmlns:a16="http://schemas.microsoft.com/office/drawing/2014/main" id="{AEA729AC-66F1-4B5C-8752-032C209AC8AD}"/>
              </a:ext>
            </a:extLst>
          </p:cNvPr>
          <p:cNvSpPr txBox="1"/>
          <p:nvPr/>
        </p:nvSpPr>
        <p:spPr>
          <a:xfrm>
            <a:off x="1267012" y="1243106"/>
            <a:ext cx="10566400" cy="5940088"/>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GB" sz="3200" dirty="0">
                <a:solidFill>
                  <a:schemeClr val="bg1"/>
                </a:solidFill>
                <a:latin typeface="Segoe UI" panose="020B0502040204020203" pitchFamily="34" charset="0"/>
                <a:cs typeface="Segoe UI" panose="020B0502040204020203" pitchFamily="34" charset="0"/>
              </a:rPr>
              <a:t>Understand your environment.</a:t>
            </a:r>
          </a:p>
          <a:p>
            <a:pPr>
              <a:lnSpc>
                <a:spcPct val="90000"/>
              </a:lnSpc>
              <a:spcAft>
                <a:spcPts val="600"/>
              </a:spcAft>
            </a:pPr>
            <a:endParaRPr lang="en-GB" sz="3200" dirty="0">
              <a:solidFill>
                <a:schemeClr val="bg1"/>
              </a:solidFill>
              <a:latin typeface="Segoe UI" panose="020B0502040204020203" pitchFamily="34" charset="0"/>
              <a:cs typeface="Segoe UI" panose="020B0502040204020203" pitchFamily="34" charset="0"/>
            </a:endParaRPr>
          </a:p>
          <a:p>
            <a:pPr marL="342900" indent="-342900">
              <a:lnSpc>
                <a:spcPct val="90000"/>
              </a:lnSpc>
              <a:spcAft>
                <a:spcPts val="600"/>
              </a:spcAft>
              <a:buFont typeface="Arial" panose="020B0604020202020204" pitchFamily="34" charset="0"/>
              <a:buChar char="•"/>
            </a:pPr>
            <a:r>
              <a:rPr lang="en-GB" sz="3200" dirty="0">
                <a:solidFill>
                  <a:schemeClr val="bg1"/>
                </a:solidFill>
                <a:latin typeface="Segoe UI" panose="020B0502040204020203" pitchFamily="34" charset="0"/>
                <a:cs typeface="Segoe UI" panose="020B0502040204020203" pitchFamily="34" charset="0"/>
              </a:rPr>
              <a:t>Speak to your business owners/end users/IT staff.</a:t>
            </a:r>
          </a:p>
          <a:p>
            <a:pPr marL="342900" indent="-342900">
              <a:lnSpc>
                <a:spcPct val="90000"/>
              </a:lnSpc>
              <a:spcAft>
                <a:spcPts val="600"/>
              </a:spcAft>
              <a:buFont typeface="Arial" panose="020B0604020202020204" pitchFamily="34" charset="0"/>
              <a:buChar char="•"/>
            </a:pPr>
            <a:endParaRPr lang="en-GB" sz="3200" dirty="0">
              <a:solidFill>
                <a:schemeClr val="bg1"/>
              </a:solidFill>
              <a:latin typeface="Segoe UI" panose="020B0502040204020203" pitchFamily="34" charset="0"/>
              <a:cs typeface="Segoe UI" panose="020B0502040204020203" pitchFamily="34" charset="0"/>
            </a:endParaRPr>
          </a:p>
          <a:p>
            <a:pPr marL="342900" indent="-342900">
              <a:lnSpc>
                <a:spcPct val="90000"/>
              </a:lnSpc>
              <a:spcAft>
                <a:spcPts val="600"/>
              </a:spcAft>
              <a:buFont typeface="Arial" panose="020B0604020202020204" pitchFamily="34" charset="0"/>
              <a:buChar char="•"/>
            </a:pPr>
            <a:r>
              <a:rPr lang="en-GB" sz="3200" dirty="0">
                <a:solidFill>
                  <a:schemeClr val="bg1"/>
                </a:solidFill>
                <a:latin typeface="Segoe UI" panose="020B0502040204020203" pitchFamily="34" charset="0"/>
                <a:cs typeface="Segoe UI" panose="020B0502040204020203" pitchFamily="34" charset="0"/>
              </a:rPr>
              <a:t>Understand your current costs.</a:t>
            </a:r>
          </a:p>
          <a:p>
            <a:pPr>
              <a:lnSpc>
                <a:spcPct val="90000"/>
              </a:lnSpc>
              <a:spcAft>
                <a:spcPts val="600"/>
              </a:spcAft>
            </a:pPr>
            <a:endParaRPr lang="en-GB" sz="3200" dirty="0">
              <a:solidFill>
                <a:schemeClr val="bg1"/>
              </a:solidFill>
              <a:latin typeface="Segoe UI" panose="020B0502040204020203" pitchFamily="34" charset="0"/>
              <a:cs typeface="Segoe UI" panose="020B0502040204020203" pitchFamily="34" charset="0"/>
            </a:endParaRPr>
          </a:p>
          <a:p>
            <a:pPr marL="342900" indent="-342900">
              <a:lnSpc>
                <a:spcPct val="90000"/>
              </a:lnSpc>
              <a:spcAft>
                <a:spcPts val="600"/>
              </a:spcAft>
              <a:buFont typeface="Arial" panose="020B0604020202020204" pitchFamily="34" charset="0"/>
              <a:buChar char="•"/>
            </a:pPr>
            <a:r>
              <a:rPr lang="en-GB" sz="3200" dirty="0">
                <a:solidFill>
                  <a:schemeClr val="bg1"/>
                </a:solidFill>
                <a:latin typeface="Segoe UI" panose="020B0502040204020203" pitchFamily="34" charset="0"/>
                <a:cs typeface="Segoe UI" panose="020B0502040204020203" pitchFamily="34" charset="0"/>
              </a:rPr>
              <a:t>Understand lifecycles.</a:t>
            </a:r>
          </a:p>
          <a:p>
            <a:pPr marL="342900" indent="-342900">
              <a:lnSpc>
                <a:spcPct val="90000"/>
              </a:lnSpc>
              <a:spcAft>
                <a:spcPts val="600"/>
              </a:spcAft>
              <a:buFont typeface="Arial" panose="020B0604020202020204" pitchFamily="34" charset="0"/>
              <a:buChar char="•"/>
            </a:pPr>
            <a:endParaRPr lang="en-GB" sz="3200" dirty="0">
              <a:solidFill>
                <a:schemeClr val="bg1"/>
              </a:solidFill>
              <a:latin typeface="Segoe UI" panose="020B0502040204020203" pitchFamily="34" charset="0"/>
              <a:cs typeface="Segoe UI" panose="020B0502040204020203" pitchFamily="34" charset="0"/>
            </a:endParaRPr>
          </a:p>
          <a:p>
            <a:pPr marL="342900" indent="-342900">
              <a:lnSpc>
                <a:spcPct val="90000"/>
              </a:lnSpc>
              <a:spcAft>
                <a:spcPts val="600"/>
              </a:spcAft>
              <a:buFont typeface="Arial" panose="020B0604020202020204" pitchFamily="34" charset="0"/>
              <a:buChar char="•"/>
            </a:pPr>
            <a:r>
              <a:rPr lang="en-GB" sz="3200" dirty="0">
                <a:solidFill>
                  <a:schemeClr val="bg1"/>
                </a:solidFill>
                <a:latin typeface="Segoe UI" panose="020B0502040204020203" pitchFamily="34" charset="0"/>
                <a:cs typeface="Segoe UI" panose="020B0502040204020203" pitchFamily="34" charset="0"/>
              </a:rPr>
              <a:t>Understand your organisation direction.</a:t>
            </a:r>
          </a:p>
          <a:p>
            <a:pPr marL="342900" indent="-342900">
              <a:lnSpc>
                <a:spcPct val="90000"/>
              </a:lnSpc>
              <a:spcAft>
                <a:spcPts val="600"/>
              </a:spcAft>
              <a:buFont typeface="Arial" panose="020B0604020202020204" pitchFamily="34" charset="0"/>
              <a:buChar char="•"/>
            </a:pPr>
            <a:endParaRPr lang="en-GB" sz="3200" dirty="0">
              <a:solidFill>
                <a:schemeClr val="bg1"/>
              </a:solidFill>
              <a:latin typeface="Segoe UI" panose="020B0502040204020203" pitchFamily="34" charset="0"/>
              <a:cs typeface="Segoe UI" panose="020B0502040204020203" pitchFamily="34" charset="0"/>
            </a:endParaRPr>
          </a:p>
          <a:p>
            <a:pPr marL="342900" indent="-342900">
              <a:lnSpc>
                <a:spcPct val="90000"/>
              </a:lnSpc>
              <a:spcAft>
                <a:spcPts val="600"/>
              </a:spcAft>
              <a:buFont typeface="Arial" panose="020B0604020202020204" pitchFamily="34" charset="0"/>
              <a:buChar char="•"/>
            </a:pPr>
            <a:endParaRPr lang="en-GB" sz="3200" dirty="0">
              <a:solidFill>
                <a:schemeClr val="bg1"/>
              </a:solidFill>
              <a:latin typeface="Segoe UI" panose="020B0502040204020203" pitchFamily="34" charset="0"/>
              <a:cs typeface="Segoe UI" panose="020B0502040204020203" pitchFamily="34" charset="0"/>
            </a:endParaRPr>
          </a:p>
        </p:txBody>
      </p:sp>
      <p:sp>
        <p:nvSpPr>
          <p:cNvPr id="7" name="TextBox 6">
            <a:extLst>
              <a:ext uri="{FF2B5EF4-FFF2-40B4-BE49-F238E27FC236}">
                <a16:creationId xmlns:a16="http://schemas.microsoft.com/office/drawing/2014/main" id="{F7E3E758-689B-455F-839E-F7E98979460F}"/>
              </a:ext>
            </a:extLst>
          </p:cNvPr>
          <p:cNvSpPr txBox="1"/>
          <p:nvPr/>
        </p:nvSpPr>
        <p:spPr>
          <a:xfrm>
            <a:off x="269704" y="5881818"/>
            <a:ext cx="3612995" cy="707886"/>
          </a:xfrm>
          <a:prstGeom prst="rect">
            <a:avLst/>
          </a:prstGeom>
          <a:noFill/>
        </p:spPr>
        <p:txBody>
          <a:bodyPr wrap="square" rtlCol="0">
            <a:spAutoFit/>
          </a:bodyPr>
          <a:lstStyle/>
          <a:p>
            <a:r>
              <a:rPr lang="en-GB" sz="2000" dirty="0">
                <a:solidFill>
                  <a:schemeClr val="bg1"/>
                </a:solidFill>
                <a:latin typeface="OrangeBlossoms" panose="02000603000000000000" pitchFamily="2" charset="0"/>
                <a:ea typeface="OrangeBlossoms" panose="02000603000000000000" pitchFamily="2" charset="0"/>
              </a:rPr>
              <a:t>Sarah </a:t>
            </a:r>
          </a:p>
          <a:p>
            <a:r>
              <a:rPr lang="en-GB" sz="2000" dirty="0">
                <a:solidFill>
                  <a:schemeClr val="bg1"/>
                </a:solidFill>
                <a:latin typeface="OrangeBlossoms" panose="02000603000000000000" pitchFamily="2" charset="0"/>
                <a:ea typeface="OrangeBlossoms" panose="02000603000000000000" pitchFamily="2" charset="0"/>
              </a:rPr>
              <a:t>  Lean</a:t>
            </a:r>
          </a:p>
        </p:txBody>
      </p:sp>
      <p:sp>
        <p:nvSpPr>
          <p:cNvPr id="8" name="TextBox 7">
            <a:extLst>
              <a:ext uri="{FF2B5EF4-FFF2-40B4-BE49-F238E27FC236}">
                <a16:creationId xmlns:a16="http://schemas.microsoft.com/office/drawing/2014/main" id="{F5A81C06-0C2A-4170-B8C1-78E625679EE4}"/>
              </a:ext>
            </a:extLst>
          </p:cNvPr>
          <p:cNvSpPr txBox="1"/>
          <p:nvPr/>
        </p:nvSpPr>
        <p:spPr>
          <a:xfrm>
            <a:off x="10493298" y="6189594"/>
            <a:ext cx="2575931" cy="400110"/>
          </a:xfrm>
          <a:prstGeom prst="rect">
            <a:avLst/>
          </a:prstGeom>
          <a:noFill/>
        </p:spPr>
        <p:txBody>
          <a:bodyPr wrap="square" rtlCol="0">
            <a:spAutoFit/>
          </a:bodyPr>
          <a:lstStyle/>
          <a:p>
            <a:r>
              <a:rPr lang="en-GB" sz="2000" dirty="0">
                <a:solidFill>
                  <a:schemeClr val="bg1"/>
                </a:solidFill>
                <a:latin typeface="OrangeBlossoms" panose="02000603000000000000" pitchFamily="2" charset="0"/>
                <a:ea typeface="OrangeBlossoms" panose="02000603000000000000" pitchFamily="2" charset="0"/>
              </a:rPr>
              <a:t>@</a:t>
            </a:r>
            <a:r>
              <a:rPr lang="en-GB" sz="2000" dirty="0" err="1">
                <a:solidFill>
                  <a:schemeClr val="bg1"/>
                </a:solidFill>
                <a:latin typeface="OrangeBlossoms" panose="02000603000000000000" pitchFamily="2" charset="0"/>
                <a:ea typeface="OrangeBlossoms" panose="02000603000000000000" pitchFamily="2" charset="0"/>
              </a:rPr>
              <a:t>Techielass</a:t>
            </a:r>
            <a:endParaRPr lang="en-GB" sz="2000" dirty="0">
              <a:solidFill>
                <a:schemeClr val="bg1"/>
              </a:solidFill>
              <a:latin typeface="OrangeBlossoms" panose="02000603000000000000" pitchFamily="2" charset="0"/>
              <a:ea typeface="OrangeBlossoms" panose="02000603000000000000" pitchFamily="2" charset="0"/>
            </a:endParaRPr>
          </a:p>
        </p:txBody>
      </p:sp>
    </p:spTree>
    <p:extLst>
      <p:ext uri="{BB962C8B-B14F-4D97-AF65-F5344CB8AC3E}">
        <p14:creationId xmlns:p14="http://schemas.microsoft.com/office/powerpoint/2010/main" val="889122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circle(in)">
                                      <p:cBhvr>
                                        <p:cTn id="7" dur="20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circle(in)">
                                      <p:cBhvr>
                                        <p:cTn id="12" dur="2000"/>
                                        <p:tgtEl>
                                          <p:spTgt spid="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animEffect transition="in" filter="circle(in)">
                                      <p:cBhvr>
                                        <p:cTn id="17" dur="2000"/>
                                        <p:tgtEl>
                                          <p:spTgt spid="6">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nodeType="clickEffect">
                                  <p:stCondLst>
                                    <p:cond delay="0"/>
                                  </p:stCondLst>
                                  <p:childTnLst>
                                    <p:set>
                                      <p:cBhvr>
                                        <p:cTn id="21" dur="1" fill="hold">
                                          <p:stCondLst>
                                            <p:cond delay="0"/>
                                          </p:stCondLst>
                                        </p:cTn>
                                        <p:tgtEl>
                                          <p:spTgt spid="6">
                                            <p:txEl>
                                              <p:pRg st="6" end="6"/>
                                            </p:txEl>
                                          </p:spTgt>
                                        </p:tgtEl>
                                        <p:attrNameLst>
                                          <p:attrName>style.visibility</p:attrName>
                                        </p:attrNameLst>
                                      </p:cBhvr>
                                      <p:to>
                                        <p:strVal val="visible"/>
                                      </p:to>
                                    </p:set>
                                    <p:animEffect transition="in" filter="circle(in)">
                                      <p:cBhvr>
                                        <p:cTn id="22" dur="2000"/>
                                        <p:tgtEl>
                                          <p:spTgt spid="6">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6" presetClass="entr" presetSubtype="16" fill="hold" nodeType="clickEffect">
                                  <p:stCondLst>
                                    <p:cond delay="0"/>
                                  </p:stCondLst>
                                  <p:childTnLst>
                                    <p:set>
                                      <p:cBhvr>
                                        <p:cTn id="26" dur="1" fill="hold">
                                          <p:stCondLst>
                                            <p:cond delay="0"/>
                                          </p:stCondLst>
                                        </p:cTn>
                                        <p:tgtEl>
                                          <p:spTgt spid="6">
                                            <p:txEl>
                                              <p:pRg st="8" end="8"/>
                                            </p:txEl>
                                          </p:spTgt>
                                        </p:tgtEl>
                                        <p:attrNameLst>
                                          <p:attrName>style.visibility</p:attrName>
                                        </p:attrNameLst>
                                      </p:cBhvr>
                                      <p:to>
                                        <p:strVal val="visible"/>
                                      </p:to>
                                    </p:set>
                                    <p:animEffect transition="in" filter="circle(in)">
                                      <p:cBhvr>
                                        <p:cTn id="27" dur="2000"/>
                                        <p:tgtEl>
                                          <p:spTgt spid="6">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EF051-FD43-44EC-B926-9FDD4AE82CFC}"/>
              </a:ext>
            </a:extLst>
          </p:cNvPr>
          <p:cNvSpPr>
            <a:spLocks noGrp="1"/>
          </p:cNvSpPr>
          <p:nvPr>
            <p:ph type="title"/>
          </p:nvPr>
        </p:nvSpPr>
        <p:spPr>
          <a:xfrm>
            <a:off x="361578" y="400327"/>
            <a:ext cx="8420099" cy="609398"/>
          </a:xfrm>
        </p:spPr>
        <p:txBody>
          <a:bodyPr/>
          <a:lstStyle/>
          <a:p>
            <a:r>
              <a:rPr lang="en-GB" b="0" dirty="0">
                <a:solidFill>
                  <a:schemeClr val="bg1"/>
                </a:solidFill>
                <a:latin typeface="Segeo UI"/>
              </a:rPr>
              <a:t>Migrate</a:t>
            </a:r>
          </a:p>
        </p:txBody>
      </p:sp>
      <p:grpSp>
        <p:nvGrpSpPr>
          <p:cNvPr id="25" name="Group 24">
            <a:extLst>
              <a:ext uri="{FF2B5EF4-FFF2-40B4-BE49-F238E27FC236}">
                <a16:creationId xmlns:a16="http://schemas.microsoft.com/office/drawing/2014/main" id="{BBCD61E2-4A6C-41B5-BA16-B3F6CC5F1474}"/>
              </a:ext>
            </a:extLst>
          </p:cNvPr>
          <p:cNvGrpSpPr/>
          <p:nvPr/>
        </p:nvGrpSpPr>
        <p:grpSpPr>
          <a:xfrm>
            <a:off x="570609" y="2944222"/>
            <a:ext cx="2830756" cy="2309661"/>
            <a:chOff x="486185" y="1843986"/>
            <a:chExt cx="1746951" cy="1585014"/>
          </a:xfrm>
        </p:grpSpPr>
        <p:grpSp>
          <p:nvGrpSpPr>
            <p:cNvPr id="15" name="Group 14">
              <a:extLst>
                <a:ext uri="{FF2B5EF4-FFF2-40B4-BE49-F238E27FC236}">
                  <a16:creationId xmlns:a16="http://schemas.microsoft.com/office/drawing/2014/main" id="{8BA79DAC-5C37-4869-896A-247D7719CAD7}"/>
                </a:ext>
              </a:extLst>
            </p:cNvPr>
            <p:cNvGrpSpPr/>
            <p:nvPr/>
          </p:nvGrpSpPr>
          <p:grpSpPr>
            <a:xfrm>
              <a:off x="2068976" y="1845716"/>
              <a:ext cx="164160" cy="1583283"/>
              <a:chOff x="2124673" y="2295425"/>
              <a:chExt cx="164160" cy="1583283"/>
            </a:xfrm>
            <a:solidFill>
              <a:srgbClr val="1A1A1A">
                <a:lumMod val="75000"/>
                <a:lumOff val="25000"/>
              </a:srgbClr>
            </a:solidFill>
          </p:grpSpPr>
          <p:sp>
            <p:nvSpPr>
              <p:cNvPr id="16" name="Right Triangle 15">
                <a:extLst>
                  <a:ext uri="{FF2B5EF4-FFF2-40B4-BE49-F238E27FC236}">
                    <a16:creationId xmlns:a16="http://schemas.microsoft.com/office/drawing/2014/main" id="{CCC0D33E-4A62-4ACB-8C29-516F46FA792D}"/>
                  </a:ext>
                </a:extLst>
              </p:cNvPr>
              <p:cNvSpPr/>
              <p:nvPr/>
            </p:nvSpPr>
            <p:spPr bwMode="auto">
              <a:xfrm>
                <a:off x="2124673" y="2295425"/>
                <a:ext cx="164160" cy="282770"/>
              </a:xfrm>
              <a:prstGeom prst="rtTriangl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 name="Right Triangle 16">
                <a:extLst>
                  <a:ext uri="{FF2B5EF4-FFF2-40B4-BE49-F238E27FC236}">
                    <a16:creationId xmlns:a16="http://schemas.microsoft.com/office/drawing/2014/main" id="{CE9D17C1-5358-4528-80CB-C996E9C27072}"/>
                  </a:ext>
                </a:extLst>
              </p:cNvPr>
              <p:cNvSpPr/>
              <p:nvPr/>
            </p:nvSpPr>
            <p:spPr bwMode="auto">
              <a:xfrm flipV="1">
                <a:off x="2124673" y="3626635"/>
                <a:ext cx="164160" cy="252073"/>
              </a:xfrm>
              <a:prstGeom prst="rtTriangl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8" name="Rectangle 17">
              <a:extLst>
                <a:ext uri="{FF2B5EF4-FFF2-40B4-BE49-F238E27FC236}">
                  <a16:creationId xmlns:a16="http://schemas.microsoft.com/office/drawing/2014/main" id="{7B61E57D-9CFC-47BB-BE1F-F43D3A88D8DF}"/>
                </a:ext>
              </a:extLst>
            </p:cNvPr>
            <p:cNvSpPr/>
            <p:nvPr/>
          </p:nvSpPr>
          <p:spPr bwMode="auto">
            <a:xfrm>
              <a:off x="532566" y="1843986"/>
              <a:ext cx="1534901" cy="1585014"/>
            </a:xfrm>
            <a:prstGeom prst="rect">
              <a:avLst/>
            </a:prstGeom>
            <a:solidFill>
              <a:srgbClr val="FFFFFF"/>
            </a:solidFill>
            <a:ln w="10795" cap="flat" cmpd="sng" algn="ctr">
              <a:noFill/>
              <a:prstDash val="solid"/>
            </a:ln>
            <a:effectLst>
              <a:outerShdw blurRad="190500" dist="38100" dir="2700000" algn="tl" rotWithShape="0">
                <a:prstClr val="black">
                  <a:alpha val="25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078D4"/>
                </a:solidFill>
                <a:effectLst/>
                <a:uLnTx/>
                <a:uFillTx/>
                <a:latin typeface="Segoe UI Semilight"/>
              </a:endParaRPr>
            </a:p>
          </p:txBody>
        </p:sp>
        <p:grpSp>
          <p:nvGrpSpPr>
            <p:cNvPr id="19" name="Group 18">
              <a:extLst>
                <a:ext uri="{FF2B5EF4-FFF2-40B4-BE49-F238E27FC236}">
                  <a16:creationId xmlns:a16="http://schemas.microsoft.com/office/drawing/2014/main" id="{D04733D1-8DD9-4828-9076-7D30A6AB1C98}"/>
                </a:ext>
              </a:extLst>
            </p:cNvPr>
            <p:cNvGrpSpPr/>
            <p:nvPr/>
          </p:nvGrpSpPr>
          <p:grpSpPr>
            <a:xfrm>
              <a:off x="486185" y="1930723"/>
              <a:ext cx="1620644" cy="1418646"/>
              <a:chOff x="541882" y="2380432"/>
              <a:chExt cx="1620644" cy="1418646"/>
            </a:xfrm>
          </p:grpSpPr>
          <p:sp>
            <p:nvSpPr>
              <p:cNvPr id="20" name="TextBox 19">
                <a:extLst>
                  <a:ext uri="{FF2B5EF4-FFF2-40B4-BE49-F238E27FC236}">
                    <a16:creationId xmlns:a16="http://schemas.microsoft.com/office/drawing/2014/main" id="{33073274-E264-4941-AB94-301407908633}"/>
                  </a:ext>
                </a:extLst>
              </p:cNvPr>
              <p:cNvSpPr txBox="1"/>
              <p:nvPr/>
            </p:nvSpPr>
            <p:spPr>
              <a:xfrm>
                <a:off x="988220" y="2380432"/>
                <a:ext cx="727966" cy="430887"/>
              </a:xfrm>
              <a:prstGeom prst="rect">
                <a:avLst/>
              </a:prstGeom>
              <a:noFill/>
              <a:ln>
                <a:noFill/>
              </a:ln>
            </p:spPr>
            <p:txBody>
              <a:bodyPr wrap="square" lIns="91440" tIns="91440" rIns="91440" bIns="91440" rtlCol="0" anchor="t">
                <a:spAutoFit/>
              </a:bodyPr>
              <a:lstStyle>
                <a:defPPr>
                  <a:defRPr lang="en-US"/>
                </a:defPPr>
                <a:lvl1pPr marR="0" lvl="0" indent="0" algn="ctr" defTabSz="896042" fontAlgn="auto">
                  <a:lnSpc>
                    <a:spcPct val="100000"/>
                  </a:lnSpc>
                  <a:spcBef>
                    <a:spcPts val="0"/>
                  </a:spcBef>
                  <a:spcAft>
                    <a:spcPts val="588"/>
                  </a:spcAft>
                  <a:buClrTx/>
                  <a:buSzTx/>
                  <a:buFontTx/>
                  <a:buNone/>
                  <a:tabLst/>
                  <a:defRPr kumimoji="0" sz="1800" b="0" i="0" u="none" strike="noStrike" kern="0" cap="none" spc="0" normalizeH="0" baseline="0">
                    <a:ln>
                      <a:noFill/>
                    </a:ln>
                    <a:gradFill>
                      <a:gsLst>
                        <a:gs pos="0">
                          <a:srgbClr val="1A1A1A"/>
                        </a:gs>
                        <a:gs pos="100000">
                          <a:srgbClr val="1A1A1A"/>
                        </a:gs>
                      </a:gsLst>
                      <a:lin ang="5400000" scaled="1"/>
                    </a:gradFill>
                    <a:effectLst/>
                    <a:uLnTx/>
                    <a:uFillTx/>
                    <a:latin typeface="Segoe UI Semibold"/>
                  </a:defRPr>
                </a:lvl1pPr>
              </a:lstStyle>
              <a:p>
                <a:pPr marL="0" marR="0" lvl="0" indent="0" algn="ctr" defTabSz="896042" eaLnBrk="1" fontAlgn="auto" latinLnBrk="0" hangingPunct="1">
                  <a:lnSpc>
                    <a:spcPct val="100000"/>
                  </a:lnSpc>
                  <a:spcBef>
                    <a:spcPts val="0"/>
                  </a:spcBef>
                  <a:spcAft>
                    <a:spcPts val="588"/>
                  </a:spcAft>
                  <a:buClrTx/>
                  <a:buSzTx/>
                  <a:buFontTx/>
                  <a:buNone/>
                  <a:tabLst/>
                  <a:defRPr/>
                </a:pPr>
                <a:r>
                  <a:rPr kumimoji="0" lang="en-US" sz="1600" b="0" i="0" u="none" strike="noStrike" kern="0" cap="none" spc="0" normalizeH="0" baseline="0" noProof="0" dirty="0">
                    <a:ln>
                      <a:noFill/>
                    </a:ln>
                    <a:gradFill>
                      <a:gsLst>
                        <a:gs pos="0">
                          <a:srgbClr val="1A1A1A"/>
                        </a:gs>
                        <a:gs pos="100000">
                          <a:srgbClr val="1A1A1A"/>
                        </a:gs>
                      </a:gsLst>
                      <a:lin ang="5400000" scaled="1"/>
                    </a:gradFill>
                    <a:effectLst/>
                    <a:uLnTx/>
                    <a:uFillTx/>
                    <a:latin typeface="Segoe UI Semibold"/>
                  </a:rPr>
                  <a:t>App</a:t>
                </a:r>
              </a:p>
            </p:txBody>
          </p:sp>
          <p:sp>
            <p:nvSpPr>
              <p:cNvPr id="21" name="TextBox 20">
                <a:extLst>
                  <a:ext uri="{FF2B5EF4-FFF2-40B4-BE49-F238E27FC236}">
                    <a16:creationId xmlns:a16="http://schemas.microsoft.com/office/drawing/2014/main" id="{34D62632-01DE-4078-A0ED-C33C0FAB5FC7}"/>
                  </a:ext>
                </a:extLst>
              </p:cNvPr>
              <p:cNvSpPr txBox="1"/>
              <p:nvPr/>
            </p:nvSpPr>
            <p:spPr>
              <a:xfrm>
                <a:off x="988220" y="2874311"/>
                <a:ext cx="727968" cy="430887"/>
              </a:xfrm>
              <a:prstGeom prst="rect">
                <a:avLst/>
              </a:prstGeom>
              <a:noFill/>
              <a:ln>
                <a:noFill/>
              </a:ln>
            </p:spPr>
            <p:txBody>
              <a:bodyPr wrap="square" lIns="91440" tIns="91440" rIns="91440" bIns="91440" rtlCol="0" anchor="t">
                <a:spAutoFit/>
              </a:bodyPr>
              <a:lstStyle>
                <a:defPPr>
                  <a:defRPr lang="en-US"/>
                </a:defPPr>
                <a:lvl1pPr marR="0" lvl="0" indent="0" algn="ctr" defTabSz="896042" fontAlgn="auto">
                  <a:lnSpc>
                    <a:spcPct val="100000"/>
                  </a:lnSpc>
                  <a:spcBef>
                    <a:spcPts val="0"/>
                  </a:spcBef>
                  <a:spcAft>
                    <a:spcPts val="588"/>
                  </a:spcAft>
                  <a:buClrTx/>
                  <a:buSzTx/>
                  <a:buFontTx/>
                  <a:buNone/>
                  <a:tabLst/>
                  <a:defRPr kumimoji="0" sz="1800" b="0" i="0" u="none" strike="noStrike" kern="0" cap="none" spc="0" normalizeH="0" baseline="0">
                    <a:ln>
                      <a:noFill/>
                    </a:ln>
                    <a:gradFill>
                      <a:gsLst>
                        <a:gs pos="0">
                          <a:srgbClr val="1A1A1A"/>
                        </a:gs>
                        <a:gs pos="100000">
                          <a:srgbClr val="1A1A1A"/>
                        </a:gs>
                      </a:gsLst>
                      <a:lin ang="5400000" scaled="1"/>
                    </a:gradFill>
                    <a:effectLst/>
                    <a:uLnTx/>
                    <a:uFillTx/>
                    <a:latin typeface="Segoe UI Semibold"/>
                  </a:defRPr>
                </a:lvl1pPr>
              </a:lstStyle>
              <a:p>
                <a:pPr marL="0" marR="0" lvl="0" indent="0" algn="ctr" defTabSz="896042" eaLnBrk="1" fontAlgn="auto" latinLnBrk="0" hangingPunct="1">
                  <a:lnSpc>
                    <a:spcPct val="100000"/>
                  </a:lnSpc>
                  <a:spcBef>
                    <a:spcPts val="0"/>
                  </a:spcBef>
                  <a:spcAft>
                    <a:spcPts val="588"/>
                  </a:spcAft>
                  <a:buClrTx/>
                  <a:buSzTx/>
                  <a:buFontTx/>
                  <a:buNone/>
                  <a:tabLst/>
                  <a:defRPr/>
                </a:pPr>
                <a:r>
                  <a:rPr kumimoji="0" lang="en-US" sz="1600" b="0" i="0" u="none" strike="noStrike" kern="0" cap="none" spc="0" normalizeH="0" baseline="0" noProof="0" dirty="0">
                    <a:ln>
                      <a:noFill/>
                    </a:ln>
                    <a:gradFill>
                      <a:gsLst>
                        <a:gs pos="0">
                          <a:srgbClr val="1A1A1A"/>
                        </a:gs>
                        <a:gs pos="100000">
                          <a:srgbClr val="1A1A1A"/>
                        </a:gs>
                      </a:gsLst>
                      <a:lin ang="5400000" scaled="1"/>
                    </a:gradFill>
                    <a:effectLst/>
                    <a:uLnTx/>
                    <a:uFillTx/>
                    <a:latin typeface="Segoe UI Semibold"/>
                  </a:rPr>
                  <a:t>Data</a:t>
                </a:r>
              </a:p>
            </p:txBody>
          </p:sp>
          <p:sp>
            <p:nvSpPr>
              <p:cNvPr id="22" name="TextBox 21">
                <a:extLst>
                  <a:ext uri="{FF2B5EF4-FFF2-40B4-BE49-F238E27FC236}">
                    <a16:creationId xmlns:a16="http://schemas.microsoft.com/office/drawing/2014/main" id="{90E7258D-91FC-49E9-BA8A-12F94B3D1910}"/>
                  </a:ext>
                </a:extLst>
              </p:cNvPr>
              <p:cNvSpPr txBox="1"/>
              <p:nvPr/>
            </p:nvSpPr>
            <p:spPr>
              <a:xfrm>
                <a:off x="541882" y="3368191"/>
                <a:ext cx="1620644" cy="430887"/>
              </a:xfrm>
              <a:prstGeom prst="rect">
                <a:avLst/>
              </a:prstGeom>
              <a:noFill/>
              <a:ln>
                <a:noFill/>
              </a:ln>
            </p:spPr>
            <p:txBody>
              <a:bodyPr wrap="square" lIns="91440" tIns="91440" rIns="91440" bIns="91440" rtlCol="0" anchor="t">
                <a:spAutoFit/>
              </a:bodyPr>
              <a:lstStyle>
                <a:defPPr>
                  <a:defRPr lang="en-US"/>
                </a:defPPr>
                <a:lvl1pPr marR="0" lvl="0" indent="0" algn="ctr" defTabSz="896042" fontAlgn="auto">
                  <a:lnSpc>
                    <a:spcPct val="100000"/>
                  </a:lnSpc>
                  <a:spcBef>
                    <a:spcPts val="0"/>
                  </a:spcBef>
                  <a:spcAft>
                    <a:spcPts val="588"/>
                  </a:spcAft>
                  <a:buClrTx/>
                  <a:buSzTx/>
                  <a:buFontTx/>
                  <a:buNone/>
                  <a:tabLst/>
                  <a:defRPr kumimoji="0" sz="1800" b="0" i="0" u="none" strike="noStrike" kern="0" cap="none" spc="0" normalizeH="0" baseline="0">
                    <a:ln>
                      <a:noFill/>
                    </a:ln>
                    <a:gradFill>
                      <a:gsLst>
                        <a:gs pos="0">
                          <a:srgbClr val="1A1A1A"/>
                        </a:gs>
                        <a:gs pos="100000">
                          <a:srgbClr val="1A1A1A"/>
                        </a:gs>
                      </a:gsLst>
                      <a:lin ang="5400000" scaled="1"/>
                    </a:gradFill>
                    <a:effectLst/>
                    <a:uLnTx/>
                    <a:uFillTx/>
                    <a:latin typeface="Segoe UI Semibold"/>
                  </a:defRPr>
                </a:lvl1pPr>
              </a:lstStyle>
              <a:p>
                <a:pPr marL="0" marR="0" lvl="0" indent="0" algn="ctr" defTabSz="896042" eaLnBrk="1" fontAlgn="auto" latinLnBrk="0" hangingPunct="1">
                  <a:lnSpc>
                    <a:spcPct val="100000"/>
                  </a:lnSpc>
                  <a:spcBef>
                    <a:spcPts val="0"/>
                  </a:spcBef>
                  <a:spcAft>
                    <a:spcPts val="588"/>
                  </a:spcAft>
                  <a:buClrTx/>
                  <a:buSzTx/>
                  <a:buFontTx/>
                  <a:buNone/>
                  <a:tabLst/>
                  <a:defRPr/>
                </a:pPr>
                <a:r>
                  <a:rPr kumimoji="0" lang="en-US" sz="1600" b="0" i="0" u="none" strike="noStrike" kern="0" cap="none" spc="0" normalizeH="0" baseline="0" noProof="0">
                    <a:ln>
                      <a:noFill/>
                    </a:ln>
                    <a:gradFill>
                      <a:gsLst>
                        <a:gs pos="0">
                          <a:srgbClr val="1A1A1A"/>
                        </a:gs>
                        <a:gs pos="100000">
                          <a:srgbClr val="1A1A1A"/>
                        </a:gs>
                      </a:gsLst>
                      <a:lin ang="5400000" scaled="1"/>
                    </a:gradFill>
                    <a:effectLst/>
                    <a:uLnTx/>
                    <a:uFillTx/>
                    <a:latin typeface="Segoe UI Semibold"/>
                  </a:rPr>
                  <a:t>Infrastructure</a:t>
                </a:r>
              </a:p>
            </p:txBody>
          </p:sp>
          <p:sp>
            <p:nvSpPr>
              <p:cNvPr id="23" name="Freeform: Shape 22">
                <a:extLst>
                  <a:ext uri="{FF2B5EF4-FFF2-40B4-BE49-F238E27FC236}">
                    <a16:creationId xmlns:a16="http://schemas.microsoft.com/office/drawing/2014/main" id="{B3C76984-1406-4BD7-AA2C-8857184B6366}"/>
                  </a:ext>
                </a:extLst>
              </p:cNvPr>
              <p:cNvSpPr/>
              <p:nvPr/>
            </p:nvSpPr>
            <p:spPr bwMode="auto">
              <a:xfrm>
                <a:off x="898513" y="3336694"/>
                <a:ext cx="914400" cy="0"/>
              </a:xfrm>
              <a:custGeom>
                <a:avLst/>
                <a:gdLst>
                  <a:gd name="connsiteX0" fmla="*/ 0 w 1104900"/>
                  <a:gd name="connsiteY0" fmla="*/ 0 h 0"/>
                  <a:gd name="connsiteX1" fmla="*/ 1104900 w 1104900"/>
                  <a:gd name="connsiteY1" fmla="*/ 0 h 0"/>
                </a:gdLst>
                <a:ahLst/>
                <a:cxnLst>
                  <a:cxn ang="0">
                    <a:pos x="connsiteX0" y="connsiteY0"/>
                  </a:cxn>
                  <a:cxn ang="0">
                    <a:pos x="connsiteX1" y="connsiteY1"/>
                  </a:cxn>
                </a:cxnLst>
                <a:rect l="l" t="t" r="r" b="b"/>
                <a:pathLst>
                  <a:path w="1104900">
                    <a:moveTo>
                      <a:pt x="0" y="0"/>
                    </a:moveTo>
                    <a:lnTo>
                      <a:pt x="1104900" y="0"/>
                    </a:lnTo>
                  </a:path>
                </a:pathLst>
              </a:custGeom>
              <a:noFill/>
              <a:ln w="15875" cap="flat" cmpd="sng" algn="ctr">
                <a:solidFill>
                  <a:srgbClr val="FFFFFF">
                    <a:lumMod val="85000"/>
                  </a:srgbClr>
                </a:solidFill>
                <a:prstDash val="solid"/>
                <a:headEnd type="none" w="med" len="med"/>
                <a:tailEnd type="none" w="med" len="me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4" name="Freeform: Shape 23">
                <a:extLst>
                  <a:ext uri="{FF2B5EF4-FFF2-40B4-BE49-F238E27FC236}">
                    <a16:creationId xmlns:a16="http://schemas.microsoft.com/office/drawing/2014/main" id="{9B090525-A149-4DFD-AA8C-155CAA2E39AA}"/>
                  </a:ext>
                </a:extLst>
              </p:cNvPr>
              <p:cNvSpPr/>
              <p:nvPr/>
            </p:nvSpPr>
            <p:spPr bwMode="auto">
              <a:xfrm>
                <a:off x="898513" y="2842815"/>
                <a:ext cx="914400" cy="0"/>
              </a:xfrm>
              <a:custGeom>
                <a:avLst/>
                <a:gdLst>
                  <a:gd name="connsiteX0" fmla="*/ 0 w 1104900"/>
                  <a:gd name="connsiteY0" fmla="*/ 0 h 0"/>
                  <a:gd name="connsiteX1" fmla="*/ 1104900 w 1104900"/>
                  <a:gd name="connsiteY1" fmla="*/ 0 h 0"/>
                </a:gdLst>
                <a:ahLst/>
                <a:cxnLst>
                  <a:cxn ang="0">
                    <a:pos x="connsiteX0" y="connsiteY0"/>
                  </a:cxn>
                  <a:cxn ang="0">
                    <a:pos x="connsiteX1" y="connsiteY1"/>
                  </a:cxn>
                </a:cxnLst>
                <a:rect l="l" t="t" r="r" b="b"/>
                <a:pathLst>
                  <a:path w="1104900">
                    <a:moveTo>
                      <a:pt x="0" y="0"/>
                    </a:moveTo>
                    <a:lnTo>
                      <a:pt x="1104900" y="0"/>
                    </a:lnTo>
                  </a:path>
                </a:pathLst>
              </a:custGeom>
              <a:noFill/>
              <a:ln w="15875" cap="flat" cmpd="sng" algn="ctr">
                <a:solidFill>
                  <a:srgbClr val="FFFFFF">
                    <a:lumMod val="85000"/>
                  </a:srgbClr>
                </a:solidFill>
                <a:prstDash val="solid"/>
                <a:headEnd type="none" w="med" len="med"/>
                <a:tailEnd type="none" w="med" len="me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grpSp>
      </p:grpSp>
      <p:sp>
        <p:nvSpPr>
          <p:cNvPr id="26" name="Rectangle 25">
            <a:extLst>
              <a:ext uri="{FF2B5EF4-FFF2-40B4-BE49-F238E27FC236}">
                <a16:creationId xmlns:a16="http://schemas.microsoft.com/office/drawing/2014/main" id="{11BDBDD3-6AAC-414A-97E1-C5B244FFEB80}"/>
              </a:ext>
            </a:extLst>
          </p:cNvPr>
          <p:cNvSpPr/>
          <p:nvPr/>
        </p:nvSpPr>
        <p:spPr bwMode="auto">
          <a:xfrm>
            <a:off x="394302" y="2212064"/>
            <a:ext cx="3089835" cy="3281082"/>
          </a:xfrm>
          <a:prstGeom prst="rect">
            <a:avLst/>
          </a:prstGeom>
          <a:noFill/>
          <a:ln w="25400">
            <a:solidFill>
              <a:schemeClr val="bg2">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7" name="Rectangle 26">
            <a:extLst>
              <a:ext uri="{FF2B5EF4-FFF2-40B4-BE49-F238E27FC236}">
                <a16:creationId xmlns:a16="http://schemas.microsoft.com/office/drawing/2014/main" id="{C3C1270B-A8E2-4CFE-B6D6-D1ED48B1217C}"/>
              </a:ext>
            </a:extLst>
          </p:cNvPr>
          <p:cNvSpPr/>
          <p:nvPr/>
        </p:nvSpPr>
        <p:spPr>
          <a:xfrm>
            <a:off x="1241752" y="2374768"/>
            <a:ext cx="1394934" cy="369332"/>
          </a:xfrm>
          <a:prstGeom prst="rect">
            <a:avLst/>
          </a:prstGeom>
        </p:spPr>
        <p:txBody>
          <a:bodyPr wrap="none">
            <a:spAutoFit/>
          </a:bodyPr>
          <a:lstStyle/>
          <a:p>
            <a:r>
              <a:rPr lang="en-US" kern="0" dirty="0">
                <a:gradFill>
                  <a:gsLst>
                    <a:gs pos="0">
                      <a:srgbClr val="1A1A1A"/>
                    </a:gs>
                    <a:gs pos="100000">
                      <a:srgbClr val="1A1A1A"/>
                    </a:gs>
                  </a:gsLst>
                  <a:lin ang="5400000" scaled="1"/>
                </a:gradFill>
                <a:latin typeface="Segoe UI Semibold"/>
              </a:rPr>
              <a:t>On premise</a:t>
            </a:r>
            <a:endParaRPr lang="en-GB" dirty="0"/>
          </a:p>
        </p:txBody>
      </p:sp>
      <p:grpSp>
        <p:nvGrpSpPr>
          <p:cNvPr id="33" name="Group 32">
            <a:extLst>
              <a:ext uri="{FF2B5EF4-FFF2-40B4-BE49-F238E27FC236}">
                <a16:creationId xmlns:a16="http://schemas.microsoft.com/office/drawing/2014/main" id="{FF6ABAF2-6228-4CE9-84E0-AA590801F490}"/>
              </a:ext>
            </a:extLst>
          </p:cNvPr>
          <p:cNvGrpSpPr/>
          <p:nvPr/>
        </p:nvGrpSpPr>
        <p:grpSpPr>
          <a:xfrm>
            <a:off x="5787202" y="1267912"/>
            <a:ext cx="5256305" cy="1356659"/>
            <a:chOff x="5183848" y="1431030"/>
            <a:chExt cx="5256305" cy="1356659"/>
          </a:xfrm>
        </p:grpSpPr>
        <p:sp>
          <p:nvSpPr>
            <p:cNvPr id="28" name="TextBox 27">
              <a:extLst>
                <a:ext uri="{FF2B5EF4-FFF2-40B4-BE49-F238E27FC236}">
                  <a16:creationId xmlns:a16="http://schemas.microsoft.com/office/drawing/2014/main" id="{3A772025-538C-4BA3-A830-A4891857AC72}"/>
                </a:ext>
              </a:extLst>
            </p:cNvPr>
            <p:cNvSpPr txBox="1"/>
            <p:nvPr/>
          </p:nvSpPr>
          <p:spPr>
            <a:xfrm>
              <a:off x="5856187" y="2109360"/>
              <a:ext cx="546501" cy="350865"/>
            </a:xfrm>
            <a:prstGeom prst="rect">
              <a:avLst/>
            </a:prstGeom>
            <a:noFill/>
          </p:spPr>
          <p:txBody>
            <a:bodyPr wrap="square" lIns="0" tIns="91440" rIns="0" bIns="91440"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200" b="0" i="0" u="none" strike="noStrike" kern="1200" cap="none" spc="0" normalizeH="0" baseline="0" noProof="0">
                  <a:ln>
                    <a:noFill/>
                  </a:ln>
                  <a:gradFill>
                    <a:gsLst>
                      <a:gs pos="0">
                        <a:srgbClr val="1A1A1A"/>
                      </a:gs>
                      <a:gs pos="100000">
                        <a:srgbClr val="1A1A1A"/>
                      </a:gs>
                    </a:gsLst>
                    <a:lin ang="5400000" scaled="1"/>
                  </a:gradFill>
                  <a:effectLst/>
                  <a:uLnTx/>
                  <a:uFillTx/>
                  <a:latin typeface="Segoe UI Semibold"/>
                  <a:ea typeface="+mn-ea"/>
                  <a:cs typeface="Segoe UI" panose="020B0502040204020203" pitchFamily="34" charset="0"/>
                </a:rPr>
                <a:t>Rehost</a:t>
              </a:r>
            </a:p>
          </p:txBody>
        </p:sp>
        <p:sp>
          <p:nvSpPr>
            <p:cNvPr id="29" name="TextBox 28">
              <a:extLst>
                <a:ext uri="{FF2B5EF4-FFF2-40B4-BE49-F238E27FC236}">
                  <a16:creationId xmlns:a16="http://schemas.microsoft.com/office/drawing/2014/main" id="{5BDE5346-A7F3-44CA-BB80-9058C4F0AC7E}"/>
                </a:ext>
              </a:extLst>
            </p:cNvPr>
            <p:cNvSpPr txBox="1"/>
            <p:nvPr/>
          </p:nvSpPr>
          <p:spPr>
            <a:xfrm>
              <a:off x="7324980" y="2109360"/>
              <a:ext cx="699460" cy="350865"/>
            </a:xfrm>
            <a:prstGeom prst="rect">
              <a:avLst/>
            </a:prstGeom>
            <a:noFill/>
          </p:spPr>
          <p:txBody>
            <a:bodyPr wrap="square" lIns="0" tIns="91440" rIns="0" bIns="91440"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200" b="0" i="0" u="none" strike="noStrike" kern="1200" cap="none" spc="0" normalizeH="0" baseline="0" noProof="0">
                  <a:ln>
                    <a:noFill/>
                  </a:ln>
                  <a:gradFill>
                    <a:gsLst>
                      <a:gs pos="0">
                        <a:srgbClr val="1A1A1A"/>
                      </a:gs>
                      <a:gs pos="100000">
                        <a:srgbClr val="1A1A1A"/>
                      </a:gs>
                    </a:gsLst>
                    <a:lin ang="5400000" scaled="1"/>
                  </a:gradFill>
                  <a:effectLst/>
                  <a:uLnTx/>
                  <a:uFillTx/>
                  <a:latin typeface="Segoe UI Semibold"/>
                  <a:ea typeface="+mn-ea"/>
                  <a:cs typeface="Segoe UI" panose="020B0502040204020203" pitchFamily="34" charset="0"/>
                </a:rPr>
                <a:t>Refactor</a:t>
              </a:r>
            </a:p>
          </p:txBody>
        </p:sp>
        <p:sp>
          <p:nvSpPr>
            <p:cNvPr id="30" name="TextBox 29">
              <a:extLst>
                <a:ext uri="{FF2B5EF4-FFF2-40B4-BE49-F238E27FC236}">
                  <a16:creationId xmlns:a16="http://schemas.microsoft.com/office/drawing/2014/main" id="{7318FD62-85C2-4D40-9B7B-A7E06630FEE3}"/>
                </a:ext>
              </a:extLst>
            </p:cNvPr>
            <p:cNvSpPr txBox="1"/>
            <p:nvPr/>
          </p:nvSpPr>
          <p:spPr>
            <a:xfrm>
              <a:off x="8981283" y="2109360"/>
              <a:ext cx="796867" cy="350865"/>
            </a:xfrm>
            <a:prstGeom prst="rect">
              <a:avLst/>
            </a:prstGeom>
            <a:noFill/>
          </p:spPr>
          <p:txBody>
            <a:bodyPr wrap="square" lIns="0" tIns="91440" rIns="0" bIns="91440"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200" b="0" i="0" u="none" strike="noStrike" kern="1200" cap="none" spc="0" normalizeH="0" baseline="0" noProof="0">
                  <a:ln>
                    <a:noFill/>
                  </a:ln>
                  <a:gradFill>
                    <a:gsLst>
                      <a:gs pos="0">
                        <a:srgbClr val="1A1A1A"/>
                      </a:gs>
                      <a:gs pos="100000">
                        <a:srgbClr val="1A1A1A"/>
                      </a:gs>
                    </a:gsLst>
                    <a:lin ang="5400000" scaled="1"/>
                  </a:gradFill>
                  <a:effectLst/>
                  <a:uLnTx/>
                  <a:uFillTx/>
                  <a:latin typeface="Segoe UI Semibold"/>
                  <a:ea typeface="+mn-ea"/>
                  <a:cs typeface="Segoe UI" panose="020B0502040204020203" pitchFamily="34" charset="0"/>
                </a:rPr>
                <a:t>Rearchitect</a:t>
              </a:r>
            </a:p>
          </p:txBody>
        </p:sp>
        <p:sp>
          <p:nvSpPr>
            <p:cNvPr id="31" name="Rectangle 30">
              <a:extLst>
                <a:ext uri="{FF2B5EF4-FFF2-40B4-BE49-F238E27FC236}">
                  <a16:creationId xmlns:a16="http://schemas.microsoft.com/office/drawing/2014/main" id="{E8A2E6AD-F7AC-4DA3-9E16-551CE87D6A7D}"/>
                </a:ext>
              </a:extLst>
            </p:cNvPr>
            <p:cNvSpPr/>
            <p:nvPr/>
          </p:nvSpPr>
          <p:spPr>
            <a:xfrm>
              <a:off x="6000414" y="1686315"/>
              <a:ext cx="3623174" cy="369332"/>
            </a:xfrm>
            <a:prstGeom prst="rect">
              <a:avLst/>
            </a:prstGeom>
          </p:spPr>
          <p:txBody>
            <a:bodyPr wrap="none" anchor="ctr">
              <a:spAutoFit/>
            </a:bodyPr>
            <a:lstStyle/>
            <a:p>
              <a:pPr marL="0" marR="0" lvl="0" indent="0" algn="ctr" defTabSz="914102" rtl="0" eaLnBrk="1" fontAlgn="auto" latinLnBrk="0" hangingPunct="1">
                <a:lnSpc>
                  <a:spcPct val="90000"/>
                </a:lnSpc>
                <a:spcBef>
                  <a:spcPts val="0"/>
                </a:spcBef>
                <a:spcAft>
                  <a:spcPts val="0"/>
                </a:spcAft>
                <a:buClrTx/>
                <a:buSzTx/>
                <a:buFontTx/>
                <a:buNone/>
                <a:tabLst/>
                <a:defRPr/>
              </a:pPr>
              <a:r>
                <a:rPr kumimoji="0" lang="en-US" sz="2000" b="1" i="0" u="none" strike="noStrike" kern="1200" cap="none" spc="0" normalizeH="0" baseline="0" noProof="0" dirty="0">
                  <a:ln>
                    <a:noFill/>
                  </a:ln>
                  <a:gradFill>
                    <a:gsLst>
                      <a:gs pos="0">
                        <a:srgbClr val="1A1A1A"/>
                      </a:gs>
                      <a:gs pos="100000">
                        <a:srgbClr val="1A1A1A"/>
                      </a:gs>
                    </a:gsLst>
                    <a:lin ang="5400000" scaled="1"/>
                  </a:gradFill>
                  <a:effectLst/>
                  <a:uLnTx/>
                  <a:uFillTx/>
                  <a:latin typeface="Segoe UI"/>
                  <a:ea typeface="Segoe UI" pitchFamily="34" charset="0"/>
                  <a:cs typeface="Segoe UI Semibold" panose="020B0702040204020203" pitchFamily="34" charset="0"/>
                </a:rPr>
                <a:t>Migration &amp; Modernization</a:t>
              </a:r>
            </a:p>
          </p:txBody>
        </p:sp>
        <p:sp>
          <p:nvSpPr>
            <p:cNvPr id="32" name="Rectangle 31">
              <a:extLst>
                <a:ext uri="{FF2B5EF4-FFF2-40B4-BE49-F238E27FC236}">
                  <a16:creationId xmlns:a16="http://schemas.microsoft.com/office/drawing/2014/main" id="{FCC69CA0-72DD-4CD5-8139-04A5AB09B65C}"/>
                </a:ext>
              </a:extLst>
            </p:cNvPr>
            <p:cNvSpPr/>
            <p:nvPr/>
          </p:nvSpPr>
          <p:spPr bwMode="auto">
            <a:xfrm>
              <a:off x="5183848" y="1431030"/>
              <a:ext cx="5256305" cy="1356659"/>
            </a:xfrm>
            <a:prstGeom prst="rect">
              <a:avLst/>
            </a:prstGeom>
            <a:noFill/>
            <a:ln w="25400">
              <a:solidFill>
                <a:schemeClr val="bg2">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43" name="Group 42">
            <a:extLst>
              <a:ext uri="{FF2B5EF4-FFF2-40B4-BE49-F238E27FC236}">
                <a16:creationId xmlns:a16="http://schemas.microsoft.com/office/drawing/2014/main" id="{63E329D6-F396-465C-AFC1-4B96ADE1805D}"/>
              </a:ext>
            </a:extLst>
          </p:cNvPr>
          <p:cNvGrpSpPr/>
          <p:nvPr/>
        </p:nvGrpSpPr>
        <p:grpSpPr>
          <a:xfrm>
            <a:off x="5793737" y="2975437"/>
            <a:ext cx="5256305" cy="1356659"/>
            <a:chOff x="5190383" y="3138555"/>
            <a:chExt cx="5256305" cy="1356659"/>
          </a:xfrm>
        </p:grpSpPr>
        <p:sp>
          <p:nvSpPr>
            <p:cNvPr id="34" name="TextBox 33">
              <a:extLst>
                <a:ext uri="{FF2B5EF4-FFF2-40B4-BE49-F238E27FC236}">
                  <a16:creationId xmlns:a16="http://schemas.microsoft.com/office/drawing/2014/main" id="{251F1BB6-25A6-4FEE-882C-7BAE61D646A9}"/>
                </a:ext>
              </a:extLst>
            </p:cNvPr>
            <p:cNvSpPr txBox="1"/>
            <p:nvPr/>
          </p:nvSpPr>
          <p:spPr>
            <a:xfrm>
              <a:off x="6926515" y="3429560"/>
              <a:ext cx="1784043" cy="369332"/>
            </a:xfrm>
            <a:prstGeom prst="rect">
              <a:avLst/>
            </a:prstGeom>
          </p:spPr>
          <p:txBody>
            <a:bodyPr wrap="none" anchor="ctr">
              <a:spAutoFit/>
            </a:bodyPr>
            <a:lstStyle>
              <a:defPPr>
                <a:defRPr lang="en-US"/>
              </a:defPPr>
              <a:lvl1pPr lvl="0" algn="ctr" defTabSz="914102">
                <a:lnSpc>
                  <a:spcPct val="90000"/>
                </a:lnSpc>
                <a:defRPr sz="1800" b="1">
                  <a:gradFill>
                    <a:gsLst>
                      <a:gs pos="0">
                        <a:srgbClr val="0078D4"/>
                      </a:gs>
                      <a:gs pos="100000">
                        <a:srgbClr val="0078D4"/>
                      </a:gs>
                    </a:gsLst>
                    <a:lin ang="5400000" scaled="1"/>
                  </a:gradFill>
                  <a:ea typeface="Segoe UI" pitchFamily="34" charset="0"/>
                  <a:cs typeface="Segoe UI Semibold" panose="020B0702040204020203" pitchFamily="34" charset="0"/>
                </a:defRPr>
              </a:lvl1pPr>
            </a:lstStyle>
            <a:p>
              <a:pPr marL="0" marR="0" lvl="0" indent="0" algn="ctr" defTabSz="914102" rtl="0" eaLnBrk="1" fontAlgn="auto" latinLnBrk="0" hangingPunct="1">
                <a:lnSpc>
                  <a:spcPct val="90000"/>
                </a:lnSpc>
                <a:spcBef>
                  <a:spcPts val="0"/>
                </a:spcBef>
                <a:spcAft>
                  <a:spcPts val="0"/>
                </a:spcAft>
                <a:buClrTx/>
                <a:buSzTx/>
                <a:buFontTx/>
                <a:buNone/>
                <a:tabLst/>
                <a:defRPr/>
              </a:pPr>
              <a:r>
                <a:rPr kumimoji="0" lang="en-US" sz="2000" b="1" i="0" u="none" strike="noStrike" kern="1200" cap="none" spc="0" normalizeH="0" baseline="0" noProof="0" dirty="0">
                  <a:ln>
                    <a:noFill/>
                  </a:ln>
                  <a:gradFill>
                    <a:gsLst>
                      <a:gs pos="0">
                        <a:srgbClr val="1A1A1A"/>
                      </a:gs>
                      <a:gs pos="100000">
                        <a:srgbClr val="1A1A1A"/>
                      </a:gs>
                    </a:gsLst>
                    <a:lin ang="5400000" scaled="1"/>
                  </a:gradFill>
                  <a:effectLst/>
                  <a:uLnTx/>
                  <a:uFillTx/>
                  <a:latin typeface="Segoe UI"/>
                  <a:cs typeface="Segoe UI Semibold" panose="020B0702040204020203" pitchFamily="34" charset="0"/>
                </a:rPr>
                <a:t>Cloud-native</a:t>
              </a:r>
            </a:p>
          </p:txBody>
        </p:sp>
        <p:sp>
          <p:nvSpPr>
            <p:cNvPr id="35" name="TextBox 34">
              <a:extLst>
                <a:ext uri="{FF2B5EF4-FFF2-40B4-BE49-F238E27FC236}">
                  <a16:creationId xmlns:a16="http://schemas.microsoft.com/office/drawing/2014/main" id="{DE8C2CA2-F84A-4D98-B247-EAAEDBFDEE42}"/>
                </a:ext>
              </a:extLst>
            </p:cNvPr>
            <p:cNvSpPr txBox="1"/>
            <p:nvPr/>
          </p:nvSpPr>
          <p:spPr>
            <a:xfrm>
              <a:off x="7290408" y="3852605"/>
              <a:ext cx="1054239" cy="350865"/>
            </a:xfrm>
            <a:prstGeom prst="rect">
              <a:avLst/>
            </a:prstGeom>
            <a:noFill/>
          </p:spPr>
          <p:txBody>
            <a:bodyPr wrap="square" lIns="0" tIns="91440" rIns="0" bIns="91440"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200" b="0" i="0" u="none" strike="noStrike" kern="1200" cap="none" spc="0" normalizeH="0" baseline="0" noProof="0" dirty="0">
                  <a:ln>
                    <a:noFill/>
                  </a:ln>
                  <a:gradFill>
                    <a:gsLst>
                      <a:gs pos="0">
                        <a:srgbClr val="1A1A1A"/>
                      </a:gs>
                      <a:gs pos="100000">
                        <a:srgbClr val="1A1A1A"/>
                      </a:gs>
                    </a:gsLst>
                    <a:lin ang="5400000" scaled="1"/>
                  </a:gradFill>
                  <a:effectLst/>
                  <a:uLnTx/>
                  <a:uFillTx/>
                  <a:latin typeface="Segoe UI Semibold"/>
                  <a:ea typeface="+mn-ea"/>
                  <a:cs typeface="Segoe UI" panose="020B0502040204020203" pitchFamily="34" charset="0"/>
                </a:rPr>
                <a:t>Rebuild/New</a:t>
              </a:r>
            </a:p>
          </p:txBody>
        </p:sp>
        <p:sp>
          <p:nvSpPr>
            <p:cNvPr id="42" name="Rectangle 41">
              <a:extLst>
                <a:ext uri="{FF2B5EF4-FFF2-40B4-BE49-F238E27FC236}">
                  <a16:creationId xmlns:a16="http://schemas.microsoft.com/office/drawing/2014/main" id="{AAEC661F-DE47-4E79-8EAC-46EB3F391E7C}"/>
                </a:ext>
              </a:extLst>
            </p:cNvPr>
            <p:cNvSpPr/>
            <p:nvPr/>
          </p:nvSpPr>
          <p:spPr bwMode="auto">
            <a:xfrm>
              <a:off x="5190383" y="3138555"/>
              <a:ext cx="5256305" cy="1356659"/>
            </a:xfrm>
            <a:prstGeom prst="rect">
              <a:avLst/>
            </a:prstGeom>
            <a:noFill/>
            <a:ln w="25400">
              <a:solidFill>
                <a:schemeClr val="bg2">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47" name="Group 46">
            <a:extLst>
              <a:ext uri="{FF2B5EF4-FFF2-40B4-BE49-F238E27FC236}">
                <a16:creationId xmlns:a16="http://schemas.microsoft.com/office/drawing/2014/main" id="{C1486DCB-E803-4EB4-8790-25CA120EB71B}"/>
              </a:ext>
            </a:extLst>
          </p:cNvPr>
          <p:cNvGrpSpPr/>
          <p:nvPr/>
        </p:nvGrpSpPr>
        <p:grpSpPr>
          <a:xfrm>
            <a:off x="5823621" y="4768378"/>
            <a:ext cx="5256305" cy="1356659"/>
            <a:chOff x="5220267" y="4931496"/>
            <a:chExt cx="5256305" cy="1356659"/>
          </a:xfrm>
        </p:grpSpPr>
        <p:sp>
          <p:nvSpPr>
            <p:cNvPr id="44" name="Rectangle 43">
              <a:extLst>
                <a:ext uri="{FF2B5EF4-FFF2-40B4-BE49-F238E27FC236}">
                  <a16:creationId xmlns:a16="http://schemas.microsoft.com/office/drawing/2014/main" id="{82D35F12-37F7-41A4-B07A-22EF3C01155A}"/>
                </a:ext>
              </a:extLst>
            </p:cNvPr>
            <p:cNvSpPr/>
            <p:nvPr/>
          </p:nvSpPr>
          <p:spPr bwMode="auto">
            <a:xfrm>
              <a:off x="5220267" y="4931496"/>
              <a:ext cx="5256305" cy="1356659"/>
            </a:xfrm>
            <a:prstGeom prst="rect">
              <a:avLst/>
            </a:prstGeom>
            <a:noFill/>
            <a:ln w="25400">
              <a:solidFill>
                <a:schemeClr val="bg2">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5" name="TextBox 44">
              <a:extLst>
                <a:ext uri="{FF2B5EF4-FFF2-40B4-BE49-F238E27FC236}">
                  <a16:creationId xmlns:a16="http://schemas.microsoft.com/office/drawing/2014/main" id="{5F3EB60A-AF9D-43EE-B917-527EE067F6E1}"/>
                </a:ext>
              </a:extLst>
            </p:cNvPr>
            <p:cNvSpPr txBox="1"/>
            <p:nvPr/>
          </p:nvSpPr>
          <p:spPr>
            <a:xfrm>
              <a:off x="7426715" y="5242304"/>
              <a:ext cx="770593" cy="369332"/>
            </a:xfrm>
            <a:prstGeom prst="rect">
              <a:avLst/>
            </a:prstGeom>
          </p:spPr>
          <p:txBody>
            <a:bodyPr wrap="none" anchor="ctr">
              <a:spAutoFit/>
            </a:bodyPr>
            <a:lstStyle>
              <a:defPPr>
                <a:defRPr lang="en-US"/>
              </a:defPPr>
              <a:lvl1pPr lvl="0" algn="ctr" defTabSz="914102">
                <a:lnSpc>
                  <a:spcPct val="90000"/>
                </a:lnSpc>
                <a:defRPr sz="1800" b="1">
                  <a:gradFill>
                    <a:gsLst>
                      <a:gs pos="0">
                        <a:srgbClr val="0078D4"/>
                      </a:gs>
                      <a:gs pos="100000">
                        <a:srgbClr val="0078D4"/>
                      </a:gs>
                    </a:gsLst>
                    <a:lin ang="5400000" scaled="1"/>
                  </a:gradFill>
                  <a:ea typeface="Segoe UI" pitchFamily="34" charset="0"/>
                  <a:cs typeface="Segoe UI Semibold" panose="020B0702040204020203" pitchFamily="34" charset="0"/>
                </a:defRPr>
              </a:lvl1pPr>
            </a:lstStyle>
            <a:p>
              <a:pPr marL="0" marR="0" lvl="0" indent="0" algn="ctr" defTabSz="914102" rtl="0" eaLnBrk="1" fontAlgn="auto" latinLnBrk="0" hangingPunct="1">
                <a:lnSpc>
                  <a:spcPct val="90000"/>
                </a:lnSpc>
                <a:spcBef>
                  <a:spcPts val="0"/>
                </a:spcBef>
                <a:spcAft>
                  <a:spcPts val="0"/>
                </a:spcAft>
                <a:buClrTx/>
                <a:buSzTx/>
                <a:buFontTx/>
                <a:buNone/>
                <a:tabLst/>
                <a:defRPr/>
              </a:pPr>
              <a:r>
                <a:rPr kumimoji="0" lang="en-US" sz="2000" b="1" i="0" u="none" strike="noStrike" kern="1200" cap="none" spc="0" normalizeH="0" baseline="0" noProof="0" dirty="0">
                  <a:ln>
                    <a:noFill/>
                  </a:ln>
                  <a:gradFill>
                    <a:gsLst>
                      <a:gs pos="0">
                        <a:srgbClr val="1A1A1A"/>
                      </a:gs>
                      <a:gs pos="100000">
                        <a:srgbClr val="1A1A1A"/>
                      </a:gs>
                    </a:gsLst>
                    <a:lin ang="5400000" scaled="1"/>
                  </a:gradFill>
                  <a:effectLst/>
                  <a:uLnTx/>
                  <a:uFillTx/>
                  <a:latin typeface="Segoe UI"/>
                  <a:cs typeface="Segoe UI Semibold" panose="020B0702040204020203" pitchFamily="34" charset="0"/>
                </a:rPr>
                <a:t>SaaS</a:t>
              </a:r>
            </a:p>
          </p:txBody>
        </p:sp>
        <p:sp>
          <p:nvSpPr>
            <p:cNvPr id="46" name="TextBox 45">
              <a:extLst>
                <a:ext uri="{FF2B5EF4-FFF2-40B4-BE49-F238E27FC236}">
                  <a16:creationId xmlns:a16="http://schemas.microsoft.com/office/drawing/2014/main" id="{90AEB289-2D6C-4A59-9122-586403F29DF0}"/>
                </a:ext>
              </a:extLst>
            </p:cNvPr>
            <p:cNvSpPr txBox="1"/>
            <p:nvPr/>
          </p:nvSpPr>
          <p:spPr>
            <a:xfrm>
              <a:off x="7535654" y="5665349"/>
              <a:ext cx="552715" cy="350865"/>
            </a:xfrm>
            <a:prstGeom prst="rect">
              <a:avLst/>
            </a:prstGeom>
            <a:noFill/>
          </p:spPr>
          <p:txBody>
            <a:bodyPr wrap="square" lIns="0" tIns="91440" rIns="0" bIns="91440"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200" b="0" i="0" u="none" strike="noStrike" kern="1200" cap="none" spc="0" normalizeH="0" baseline="0" noProof="0" dirty="0">
                  <a:ln>
                    <a:noFill/>
                  </a:ln>
                  <a:gradFill>
                    <a:gsLst>
                      <a:gs pos="0">
                        <a:srgbClr val="1A1A1A"/>
                      </a:gs>
                      <a:gs pos="100000">
                        <a:srgbClr val="1A1A1A"/>
                      </a:gs>
                    </a:gsLst>
                    <a:lin ang="5400000" scaled="1"/>
                  </a:gradFill>
                  <a:effectLst/>
                  <a:uLnTx/>
                  <a:uFillTx/>
                  <a:latin typeface="Segoe UI Semibold"/>
                  <a:ea typeface="+mn-ea"/>
                  <a:cs typeface="Segoe UI" panose="020B0502040204020203" pitchFamily="34" charset="0"/>
                </a:rPr>
                <a:t>Replace</a:t>
              </a:r>
            </a:p>
          </p:txBody>
        </p:sp>
      </p:grpSp>
      <p:sp>
        <p:nvSpPr>
          <p:cNvPr id="48" name="Arrow: Right 47">
            <a:extLst>
              <a:ext uri="{FF2B5EF4-FFF2-40B4-BE49-F238E27FC236}">
                <a16:creationId xmlns:a16="http://schemas.microsoft.com/office/drawing/2014/main" id="{B3538F66-C42D-4D48-ADE4-E19E8ED56ECA}"/>
              </a:ext>
            </a:extLst>
          </p:cNvPr>
          <p:cNvSpPr/>
          <p:nvPr/>
        </p:nvSpPr>
        <p:spPr bwMode="auto">
          <a:xfrm rot="20500195">
            <a:off x="3884895" y="1823323"/>
            <a:ext cx="1635922" cy="1040806"/>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9" name="Arrow: Right 48">
            <a:extLst>
              <a:ext uri="{FF2B5EF4-FFF2-40B4-BE49-F238E27FC236}">
                <a16:creationId xmlns:a16="http://schemas.microsoft.com/office/drawing/2014/main" id="{F14591EC-4C80-4CB8-91FE-4AE1B31213C5}"/>
              </a:ext>
            </a:extLst>
          </p:cNvPr>
          <p:cNvSpPr/>
          <p:nvPr/>
        </p:nvSpPr>
        <p:spPr bwMode="auto">
          <a:xfrm>
            <a:off x="3986865" y="3178094"/>
            <a:ext cx="1635922" cy="1040806"/>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0" name="Arrow: Right 49">
            <a:extLst>
              <a:ext uri="{FF2B5EF4-FFF2-40B4-BE49-F238E27FC236}">
                <a16:creationId xmlns:a16="http://schemas.microsoft.com/office/drawing/2014/main" id="{9E0ACE65-1BBB-4350-93DC-A5C1B5366CD7}"/>
              </a:ext>
            </a:extLst>
          </p:cNvPr>
          <p:cNvSpPr/>
          <p:nvPr/>
        </p:nvSpPr>
        <p:spPr bwMode="auto">
          <a:xfrm rot="1302646">
            <a:off x="3920178" y="4695221"/>
            <a:ext cx="1635922" cy="1040806"/>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1" name="TextBox 50">
            <a:extLst>
              <a:ext uri="{FF2B5EF4-FFF2-40B4-BE49-F238E27FC236}">
                <a16:creationId xmlns:a16="http://schemas.microsoft.com/office/drawing/2014/main" id="{1CBF8F61-CF23-4EC5-9F91-017E629CC1D5}"/>
              </a:ext>
            </a:extLst>
          </p:cNvPr>
          <p:cNvSpPr txBox="1"/>
          <p:nvPr/>
        </p:nvSpPr>
        <p:spPr>
          <a:xfrm>
            <a:off x="269704" y="5881818"/>
            <a:ext cx="3612995" cy="707886"/>
          </a:xfrm>
          <a:prstGeom prst="rect">
            <a:avLst/>
          </a:prstGeom>
          <a:noFill/>
        </p:spPr>
        <p:txBody>
          <a:bodyPr wrap="square" rtlCol="0">
            <a:spAutoFit/>
          </a:bodyPr>
          <a:lstStyle/>
          <a:p>
            <a:r>
              <a:rPr lang="en-GB" sz="2000" dirty="0">
                <a:solidFill>
                  <a:schemeClr val="bg1"/>
                </a:solidFill>
                <a:latin typeface="OrangeBlossoms" panose="02000603000000000000" pitchFamily="2" charset="0"/>
                <a:ea typeface="OrangeBlossoms" panose="02000603000000000000" pitchFamily="2" charset="0"/>
              </a:rPr>
              <a:t>Sarah </a:t>
            </a:r>
          </a:p>
          <a:p>
            <a:r>
              <a:rPr lang="en-GB" sz="2000" dirty="0">
                <a:solidFill>
                  <a:schemeClr val="bg1"/>
                </a:solidFill>
                <a:latin typeface="OrangeBlossoms" panose="02000603000000000000" pitchFamily="2" charset="0"/>
                <a:ea typeface="OrangeBlossoms" panose="02000603000000000000" pitchFamily="2" charset="0"/>
              </a:rPr>
              <a:t>  Lean</a:t>
            </a:r>
          </a:p>
        </p:txBody>
      </p:sp>
      <p:sp>
        <p:nvSpPr>
          <p:cNvPr id="52" name="TextBox 51">
            <a:extLst>
              <a:ext uri="{FF2B5EF4-FFF2-40B4-BE49-F238E27FC236}">
                <a16:creationId xmlns:a16="http://schemas.microsoft.com/office/drawing/2014/main" id="{9DA7C4EA-E5FA-4A5D-BC57-F0F36B355C94}"/>
              </a:ext>
            </a:extLst>
          </p:cNvPr>
          <p:cNvSpPr txBox="1"/>
          <p:nvPr/>
        </p:nvSpPr>
        <p:spPr>
          <a:xfrm>
            <a:off x="10493298" y="6189594"/>
            <a:ext cx="2575931" cy="400110"/>
          </a:xfrm>
          <a:prstGeom prst="rect">
            <a:avLst/>
          </a:prstGeom>
          <a:noFill/>
        </p:spPr>
        <p:txBody>
          <a:bodyPr wrap="square" rtlCol="0">
            <a:spAutoFit/>
          </a:bodyPr>
          <a:lstStyle/>
          <a:p>
            <a:r>
              <a:rPr lang="en-GB" sz="2000" dirty="0">
                <a:solidFill>
                  <a:schemeClr val="bg1"/>
                </a:solidFill>
                <a:latin typeface="OrangeBlossoms" panose="02000603000000000000" pitchFamily="2" charset="0"/>
                <a:ea typeface="OrangeBlossoms" panose="02000603000000000000" pitchFamily="2" charset="0"/>
              </a:rPr>
              <a:t>@</a:t>
            </a:r>
            <a:r>
              <a:rPr lang="en-GB" sz="2000" dirty="0" err="1">
                <a:solidFill>
                  <a:schemeClr val="bg1"/>
                </a:solidFill>
                <a:latin typeface="OrangeBlossoms" panose="02000603000000000000" pitchFamily="2" charset="0"/>
                <a:ea typeface="OrangeBlossoms" panose="02000603000000000000" pitchFamily="2" charset="0"/>
              </a:rPr>
              <a:t>Techielass</a:t>
            </a:r>
            <a:endParaRPr lang="en-GB" sz="2000" dirty="0">
              <a:solidFill>
                <a:schemeClr val="bg1"/>
              </a:solidFill>
              <a:latin typeface="OrangeBlossoms" panose="02000603000000000000" pitchFamily="2" charset="0"/>
              <a:ea typeface="OrangeBlossoms" panose="02000603000000000000" pitchFamily="2" charset="0"/>
            </a:endParaRPr>
          </a:p>
        </p:txBody>
      </p:sp>
    </p:spTree>
    <p:extLst>
      <p:ext uri="{BB962C8B-B14F-4D97-AF65-F5344CB8AC3E}">
        <p14:creationId xmlns:p14="http://schemas.microsoft.com/office/powerpoint/2010/main" val="2956427220"/>
      </p:ext>
    </p:extLst>
  </p:cSld>
  <p:clrMapOvr>
    <a:masterClrMapping/>
  </p:clrMapOvr>
  <p:transition>
    <p:fad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Azure PPT Template - 2018">
  <a:themeElements>
    <a:clrScheme name="Azure">
      <a:dk1>
        <a:srgbClr val="000000"/>
      </a:dk1>
      <a:lt1>
        <a:srgbClr val="FFFFFF"/>
      </a:lt1>
      <a:dk2>
        <a:srgbClr val="0078D7"/>
      </a:dk2>
      <a:lt2>
        <a:srgbClr val="FFFFFF"/>
      </a:lt2>
      <a:accent1>
        <a:srgbClr val="E6E6E6"/>
      </a:accent1>
      <a:accent2>
        <a:srgbClr val="D2D2D2"/>
      </a:accent2>
      <a:accent3>
        <a:srgbClr val="737373"/>
      </a:accent3>
      <a:accent4>
        <a:srgbClr val="505050"/>
      </a:accent4>
      <a:accent5>
        <a:srgbClr val="BAD80A"/>
      </a:accent5>
      <a:accent6>
        <a:srgbClr val="00BCF2"/>
      </a:accent6>
      <a:hlink>
        <a:srgbClr val="0078D7"/>
      </a:hlink>
      <a:folHlink>
        <a:srgbClr val="0078D7"/>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 PPT Template 2018 presentation_v3" id="{1968021E-D85B-4A85-BB07-6BF24CCBC27F}" vid="{6E53F19A-D2E9-48F2-9B61-183D930FD7CB}"/>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813</TotalTime>
  <Words>921</Words>
  <Application>Microsoft Office PowerPoint</Application>
  <PresentationFormat>Widescreen</PresentationFormat>
  <Paragraphs>186</Paragraphs>
  <Slides>18</Slides>
  <Notes>13</Notes>
  <HiddenSlides>0</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18</vt:i4>
      </vt:variant>
    </vt:vector>
  </HeadingPairs>
  <TitlesOfParts>
    <vt:vector size="31" baseType="lpstr">
      <vt:lpstr>Arial</vt:lpstr>
      <vt:lpstr>Calibri</vt:lpstr>
      <vt:lpstr>Calibri Light</vt:lpstr>
      <vt:lpstr>OrangeBlossoms</vt:lpstr>
      <vt:lpstr>Segeo UI</vt:lpstr>
      <vt:lpstr>Segoe Pro Semibold</vt:lpstr>
      <vt:lpstr>Segoe UI</vt:lpstr>
      <vt:lpstr>Segoe UI Semibold</vt:lpstr>
      <vt:lpstr>Segoe UI Semilight</vt:lpstr>
      <vt:lpstr>Times New Roman</vt:lpstr>
      <vt:lpstr>Wingdings</vt:lpstr>
      <vt:lpstr>Office Theme</vt:lpstr>
      <vt:lpstr>2_Azure PPT Template - 2018</vt:lpstr>
      <vt:lpstr>Modernising the IT strategy in your organisation</vt:lpstr>
      <vt:lpstr>PowerPoint Presentation</vt:lpstr>
      <vt:lpstr>Pressure is mounting for organizations to stay relevant and get ahead. </vt:lpstr>
      <vt:lpstr>…but change is difficult. We understand this impacts people, culture and can feel risky.</vt:lpstr>
      <vt:lpstr>PowerPoint Presentation</vt:lpstr>
      <vt:lpstr>Thinking about modernizing</vt:lpstr>
      <vt:lpstr>PowerPoint Presentation</vt:lpstr>
      <vt:lpstr>Assess</vt:lpstr>
      <vt:lpstr>Migrate</vt:lpstr>
      <vt:lpstr>PowerPoint Presentation</vt:lpstr>
      <vt:lpstr>Which option?</vt:lpstr>
      <vt:lpstr>Optimise</vt:lpstr>
      <vt:lpstr>Secure &amp; Manage</vt:lpstr>
      <vt:lpstr>Microsoft Cloud Adoption Framework for Azure</vt:lpstr>
      <vt:lpstr>Microsoft Cloud Adoption Framework for Azure</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Modernising the IT strategy in your organisation</dc:title>
  <dc:creator>Sarah Lean</dc:creator>
  <cp:lastModifiedBy>Sarah Lean</cp:lastModifiedBy>
  <cp:revision>3</cp:revision>
  <dcterms:created xsi:type="dcterms:W3CDTF">2019-08-15T09:26:33Z</dcterms:created>
  <dcterms:modified xsi:type="dcterms:W3CDTF">2019-09-03T09:39:02Z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salean@microsoft.com</vt:lpwstr>
  </property>
  <property fmtid="{D5CDD505-2E9C-101B-9397-08002B2CF9AE}" pid="5" name="MSIP_Label_f42aa342-8706-4288-bd11-ebb85995028c_SetDate">
    <vt:lpwstr>2019-08-15T09:27:30.2266723Z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99ed7378-4c84-4a93-b3f3-3ed8c107c8aa</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